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72" r:id="rId2"/>
    <p:sldId id="258" r:id="rId3"/>
    <p:sldId id="269" r:id="rId4"/>
    <p:sldId id="278" r:id="rId5"/>
    <p:sldId id="271" r:id="rId6"/>
    <p:sldId id="273" r:id="rId7"/>
    <p:sldId id="274" r:id="rId8"/>
    <p:sldId id="275" r:id="rId9"/>
    <p:sldId id="276" r:id="rId10"/>
    <p:sldId id="277" r:id="rId11"/>
    <p:sldId id="262" r:id="rId12"/>
    <p:sldId id="260" r:id="rId13"/>
    <p:sldId id="265" r:id="rId14"/>
    <p:sldId id="268" r:id="rId15"/>
    <p:sldId id="26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21" autoAdjust="0"/>
    <p:restoredTop sz="94660"/>
  </p:normalViewPr>
  <p:slideViewPr>
    <p:cSldViewPr snapToGrid="0">
      <p:cViewPr varScale="1">
        <p:scale>
          <a:sx n="81" d="100"/>
          <a:sy n="81" d="100"/>
        </p:scale>
        <p:origin x="566" y="4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HK"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E3C0CB-7709-4330-AFA1-5FD794233CCC}" type="datetimeFigureOut">
              <a:rPr lang="zh-HK" altLang="en-US" smtClean="0"/>
              <a:t>20/8/2025</a:t>
            </a:fld>
            <a:endParaRPr lang="zh-HK" alt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zh-HK"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HK"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F5DFE0-6E9D-47C9-AD87-79BE30637573}" type="slidenum">
              <a:rPr lang="zh-HK" altLang="en-US" smtClean="0"/>
              <a:t>‹#›</a:t>
            </a:fld>
            <a:endParaRPr lang="zh-HK" altLang="en-US"/>
          </a:p>
        </p:txBody>
      </p:sp>
    </p:spTree>
    <p:extLst>
      <p:ext uri="{BB962C8B-B14F-4D97-AF65-F5344CB8AC3E}">
        <p14:creationId xmlns:p14="http://schemas.microsoft.com/office/powerpoint/2010/main" val="3063353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HK" altLang="en-US" dirty="0"/>
          </a:p>
        </p:txBody>
      </p:sp>
      <p:sp>
        <p:nvSpPr>
          <p:cNvPr id="4" name="Slide Number Placeholder 3"/>
          <p:cNvSpPr>
            <a:spLocks noGrp="1"/>
          </p:cNvSpPr>
          <p:nvPr>
            <p:ph type="sldNum" sz="quarter" idx="5"/>
          </p:nvPr>
        </p:nvSpPr>
        <p:spPr/>
        <p:txBody>
          <a:bodyPr/>
          <a:lstStyle/>
          <a:p>
            <a:fld id="{BCF5DFE0-6E9D-47C9-AD87-79BE30637573}" type="slidenum">
              <a:rPr lang="zh-HK" altLang="en-US" smtClean="0"/>
              <a:t>3</a:t>
            </a:fld>
            <a:endParaRPr lang="zh-HK" altLang="en-US"/>
          </a:p>
        </p:txBody>
      </p:sp>
    </p:spTree>
    <p:extLst>
      <p:ext uri="{BB962C8B-B14F-4D97-AF65-F5344CB8AC3E}">
        <p14:creationId xmlns:p14="http://schemas.microsoft.com/office/powerpoint/2010/main" val="3102118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HK" altLang="en-US" dirty="0"/>
          </a:p>
        </p:txBody>
      </p:sp>
      <p:sp>
        <p:nvSpPr>
          <p:cNvPr id="4" name="Slide Number Placeholder 3"/>
          <p:cNvSpPr>
            <a:spLocks noGrp="1"/>
          </p:cNvSpPr>
          <p:nvPr>
            <p:ph type="sldNum" sz="quarter" idx="5"/>
          </p:nvPr>
        </p:nvSpPr>
        <p:spPr/>
        <p:txBody>
          <a:bodyPr/>
          <a:lstStyle/>
          <a:p>
            <a:fld id="{BCF5DFE0-6E9D-47C9-AD87-79BE30637573}" type="slidenum">
              <a:rPr lang="zh-HK" altLang="en-US" smtClean="0"/>
              <a:t>4</a:t>
            </a:fld>
            <a:endParaRPr lang="zh-HK" altLang="en-US"/>
          </a:p>
        </p:txBody>
      </p:sp>
    </p:spTree>
    <p:extLst>
      <p:ext uri="{BB962C8B-B14F-4D97-AF65-F5344CB8AC3E}">
        <p14:creationId xmlns:p14="http://schemas.microsoft.com/office/powerpoint/2010/main" val="1242989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E79814-9813-4CCF-A939-BC89E734ECD8}" type="datetimeFigureOut">
              <a:rPr lang="en-HK" smtClean="0"/>
              <a:t>20/8/2025</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87725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E79814-9813-4CCF-A939-BC89E734ECD8}" type="datetimeFigureOut">
              <a:rPr lang="en-HK" smtClean="0"/>
              <a:t>20/8/2025</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1882871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E79814-9813-4CCF-A939-BC89E734ECD8}" type="datetimeFigureOut">
              <a:rPr lang="en-HK" smtClean="0"/>
              <a:t>20/8/2025</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3571428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E79814-9813-4CCF-A939-BC89E734ECD8}" type="datetimeFigureOut">
              <a:rPr lang="en-HK" smtClean="0"/>
              <a:t>20/8/2025</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405913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E79814-9813-4CCF-A939-BC89E734ECD8}" type="datetimeFigureOut">
              <a:rPr lang="en-HK" smtClean="0"/>
              <a:t>20/8/2025</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412014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E79814-9813-4CCF-A939-BC89E734ECD8}" type="datetimeFigureOut">
              <a:rPr lang="en-HK" smtClean="0"/>
              <a:t>20/8/2025</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336641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E79814-9813-4CCF-A939-BC89E734ECD8}" type="datetimeFigureOut">
              <a:rPr lang="en-HK" smtClean="0"/>
              <a:t>20/8/2025</a:t>
            </a:fld>
            <a:endParaRPr lang="en-HK"/>
          </a:p>
        </p:txBody>
      </p:sp>
      <p:sp>
        <p:nvSpPr>
          <p:cNvPr id="8" name="Footer Placeholder 7"/>
          <p:cNvSpPr>
            <a:spLocks noGrp="1"/>
          </p:cNvSpPr>
          <p:nvPr>
            <p:ph type="ftr" sz="quarter" idx="11"/>
          </p:nvPr>
        </p:nvSpPr>
        <p:spPr/>
        <p:txBody>
          <a:bodyPr/>
          <a:lstStyle/>
          <a:p>
            <a:endParaRPr lang="en-HK"/>
          </a:p>
        </p:txBody>
      </p:sp>
      <p:sp>
        <p:nvSpPr>
          <p:cNvPr id="9" name="Slide Number Placeholder 8"/>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4000508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E79814-9813-4CCF-A939-BC89E734ECD8}" type="datetimeFigureOut">
              <a:rPr lang="en-HK" smtClean="0"/>
              <a:t>20/8/2025</a:t>
            </a:fld>
            <a:endParaRPr lang="en-HK"/>
          </a:p>
        </p:txBody>
      </p:sp>
      <p:sp>
        <p:nvSpPr>
          <p:cNvPr id="4" name="Footer Placeholder 3"/>
          <p:cNvSpPr>
            <a:spLocks noGrp="1"/>
          </p:cNvSpPr>
          <p:nvPr>
            <p:ph type="ftr" sz="quarter" idx="11"/>
          </p:nvPr>
        </p:nvSpPr>
        <p:spPr/>
        <p:txBody>
          <a:bodyPr/>
          <a:lstStyle/>
          <a:p>
            <a:endParaRPr lang="en-HK"/>
          </a:p>
        </p:txBody>
      </p:sp>
      <p:sp>
        <p:nvSpPr>
          <p:cNvPr id="5" name="Slide Number Placeholder 4"/>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3399794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79814-9813-4CCF-A939-BC89E734ECD8}" type="datetimeFigureOut">
              <a:rPr lang="en-HK" smtClean="0"/>
              <a:t>20/8/2025</a:t>
            </a:fld>
            <a:endParaRPr lang="en-HK"/>
          </a:p>
        </p:txBody>
      </p:sp>
      <p:sp>
        <p:nvSpPr>
          <p:cNvPr id="3" name="Footer Placeholder 2"/>
          <p:cNvSpPr>
            <a:spLocks noGrp="1"/>
          </p:cNvSpPr>
          <p:nvPr>
            <p:ph type="ftr" sz="quarter" idx="11"/>
          </p:nvPr>
        </p:nvSpPr>
        <p:spPr/>
        <p:txBody>
          <a:bodyPr/>
          <a:lstStyle/>
          <a:p>
            <a:endParaRPr lang="en-HK"/>
          </a:p>
        </p:txBody>
      </p:sp>
      <p:sp>
        <p:nvSpPr>
          <p:cNvPr id="4" name="Slide Number Placeholder 3"/>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2692721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E79814-9813-4CCF-A939-BC89E734ECD8}" type="datetimeFigureOut">
              <a:rPr lang="en-HK" smtClean="0"/>
              <a:t>20/8/2025</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4057043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E79814-9813-4CCF-A939-BC89E734ECD8}" type="datetimeFigureOut">
              <a:rPr lang="en-HK" smtClean="0"/>
              <a:t>20/8/2025</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3A2181EC-439A-4238-A9DC-B819742DE4CD}" type="slidenum">
              <a:rPr lang="en-HK" smtClean="0"/>
              <a:t>‹#›</a:t>
            </a:fld>
            <a:endParaRPr lang="en-HK"/>
          </a:p>
        </p:txBody>
      </p:sp>
    </p:spTree>
    <p:extLst>
      <p:ext uri="{BB962C8B-B14F-4D97-AF65-F5344CB8AC3E}">
        <p14:creationId xmlns:p14="http://schemas.microsoft.com/office/powerpoint/2010/main" val="1856899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E79814-9813-4CCF-A939-BC89E734ECD8}" type="datetimeFigureOut">
              <a:rPr lang="en-HK" smtClean="0"/>
              <a:t>20/8/2025</a:t>
            </a:fld>
            <a:endParaRPr lang="en-HK"/>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HK"/>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181EC-439A-4238-A9DC-B819742DE4CD}" type="slidenum">
              <a:rPr lang="en-HK" smtClean="0"/>
              <a:t>‹#›</a:t>
            </a:fld>
            <a:endParaRPr lang="en-HK"/>
          </a:p>
        </p:txBody>
      </p:sp>
    </p:spTree>
    <p:extLst>
      <p:ext uri="{BB962C8B-B14F-4D97-AF65-F5344CB8AC3E}">
        <p14:creationId xmlns:p14="http://schemas.microsoft.com/office/powerpoint/2010/main" val="27459761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D3C05-548B-0A7D-9D40-D47F871E7F9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22A59B5-31E3-45FE-B613-A6EEEC3FCD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2300"/>
            <a:ext cx="12192000" cy="6858000"/>
          </a:xfrm>
          <a:prstGeom prst="rect">
            <a:avLst/>
          </a:prstGeom>
        </p:spPr>
      </p:pic>
      <p:sp>
        <p:nvSpPr>
          <p:cNvPr id="2" name="Text Box 3">
            <a:extLst>
              <a:ext uri="{FF2B5EF4-FFF2-40B4-BE49-F238E27FC236}">
                <a16:creationId xmlns:a16="http://schemas.microsoft.com/office/drawing/2014/main" id="{C7D79500-86B7-404C-CAD8-4A6CF8B0FA52}"/>
              </a:ext>
            </a:extLst>
          </p:cNvPr>
          <p:cNvSpPr txBox="1"/>
          <p:nvPr/>
        </p:nvSpPr>
        <p:spPr>
          <a:xfrm>
            <a:off x="5202550" y="759982"/>
            <a:ext cx="6063354" cy="2308324"/>
          </a:xfrm>
          <a:prstGeom prst="rect">
            <a:avLst/>
          </a:prstGeom>
          <a:noFill/>
        </p:spPr>
        <p:txBody>
          <a:bodyPr wrap="square" rtlCol="0">
            <a:spAutoFit/>
          </a:bodyPr>
          <a:lstStyle/>
          <a:p>
            <a:r>
              <a:rPr lang="en-US" altLang="zh-HK" sz="4800" b="1" i="1" dirty="0">
                <a:solidFill>
                  <a:srgbClr val="0000CC"/>
                </a:solidFill>
              </a:rPr>
              <a:t>             Briefing </a:t>
            </a:r>
            <a:br>
              <a:rPr lang="en-US" altLang="zh-HK" sz="4800" b="1" i="1" dirty="0">
                <a:solidFill>
                  <a:srgbClr val="0000CC"/>
                </a:solidFill>
              </a:rPr>
            </a:br>
            <a:r>
              <a:rPr lang="en-US" altLang="zh-HK" sz="4800" b="1" i="1" dirty="0">
                <a:solidFill>
                  <a:srgbClr val="0000CC"/>
                </a:solidFill>
              </a:rPr>
              <a:t>                 for </a:t>
            </a:r>
            <a:br>
              <a:rPr lang="en-US" altLang="zh-HK" sz="4800" b="1" i="1" dirty="0">
                <a:solidFill>
                  <a:srgbClr val="0000CC"/>
                </a:solidFill>
              </a:rPr>
            </a:br>
            <a:r>
              <a:rPr lang="en-US" altLang="zh-HK" sz="4800" b="1" i="1" dirty="0">
                <a:solidFill>
                  <a:srgbClr val="0000CC"/>
                </a:solidFill>
              </a:rPr>
              <a:t>     Voting Delegates </a:t>
            </a:r>
            <a:endParaRPr lang="en-US" sz="4800" dirty="0">
              <a:solidFill>
                <a:schemeClr val="bg2">
                  <a:lumMod val="50000"/>
                </a:schemeClr>
              </a:solidFill>
            </a:endParaRPr>
          </a:p>
        </p:txBody>
      </p:sp>
      <p:sp>
        <p:nvSpPr>
          <p:cNvPr id="3" name="Text Box 3">
            <a:extLst>
              <a:ext uri="{FF2B5EF4-FFF2-40B4-BE49-F238E27FC236}">
                <a16:creationId xmlns:a16="http://schemas.microsoft.com/office/drawing/2014/main" id="{868D50E4-C500-7588-15EF-C509DE201B49}"/>
              </a:ext>
            </a:extLst>
          </p:cNvPr>
          <p:cNvSpPr txBox="1"/>
          <p:nvPr/>
        </p:nvSpPr>
        <p:spPr>
          <a:xfrm>
            <a:off x="6049505" y="3541362"/>
            <a:ext cx="5667225" cy="1446550"/>
          </a:xfrm>
          <a:prstGeom prst="rect">
            <a:avLst/>
          </a:prstGeom>
          <a:noFill/>
        </p:spPr>
        <p:txBody>
          <a:bodyPr wrap="square" rtlCol="0">
            <a:spAutoFit/>
          </a:bodyPr>
          <a:lstStyle/>
          <a:p>
            <a:r>
              <a:rPr lang="en-US" sz="2800" b="1" cap="small" dirty="0">
                <a:solidFill>
                  <a:schemeClr val="bg2">
                    <a:lumMod val="50000"/>
                  </a:schemeClr>
                </a:solidFill>
                <a:latin typeface="Arial" panose="020B0604020202020204" pitchFamily="34" charset="0"/>
                <a:cs typeface="Arial" panose="020B0604020202020204" pitchFamily="34" charset="0"/>
              </a:rPr>
              <a:t>         Diana Wong </a:t>
            </a:r>
          </a:p>
          <a:p>
            <a:r>
              <a:rPr lang="en-US" sz="2000" b="1" cap="small" dirty="0">
                <a:solidFill>
                  <a:schemeClr val="bg2">
                    <a:lumMod val="50000"/>
                  </a:schemeClr>
                </a:solidFill>
                <a:latin typeface="Arial" panose="020B0604020202020204" pitchFamily="34" charset="0"/>
                <a:cs typeface="Arial" panose="020B0604020202020204" pitchFamily="34" charset="0"/>
              </a:rPr>
              <a:t>      Election Committee Chair</a:t>
            </a:r>
          </a:p>
          <a:p>
            <a:r>
              <a:rPr lang="en-US" sz="2000" b="1" cap="small" dirty="0">
                <a:solidFill>
                  <a:schemeClr val="bg2">
                    <a:lumMod val="50000"/>
                  </a:schemeClr>
                </a:solidFill>
                <a:latin typeface="Arial" panose="020B0604020202020204" pitchFamily="34" charset="0"/>
                <a:cs typeface="Arial" panose="020B0604020202020204" pitchFamily="34" charset="0"/>
              </a:rPr>
              <a:t>Past District Nominating Committee</a:t>
            </a:r>
          </a:p>
          <a:p>
            <a:r>
              <a:rPr lang="en-US" sz="2000" b="1" cap="small" dirty="0">
                <a:solidFill>
                  <a:schemeClr val="bg2">
                    <a:lumMod val="50000"/>
                  </a:schemeClr>
                </a:solidFill>
                <a:latin typeface="Arial" panose="020B0604020202020204" pitchFamily="34" charset="0"/>
                <a:cs typeface="Arial" panose="020B0604020202020204" pitchFamily="34" charset="0"/>
              </a:rPr>
              <a:t>         Past Area 2 Director</a:t>
            </a:r>
          </a:p>
        </p:txBody>
      </p:sp>
    </p:spTree>
    <p:extLst>
      <p:ext uri="{BB962C8B-B14F-4D97-AF65-F5344CB8AC3E}">
        <p14:creationId xmlns:p14="http://schemas.microsoft.com/office/powerpoint/2010/main" val="2456714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EA2A0A-692A-899E-07FE-DB651496CBB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B848887-A9F7-1D9E-247A-FC93FF0DAD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8492"/>
            <a:ext cx="12192000" cy="6858000"/>
          </a:xfrm>
          <a:prstGeom prst="rect">
            <a:avLst/>
          </a:prstGeom>
        </p:spPr>
      </p:pic>
      <p:sp>
        <p:nvSpPr>
          <p:cNvPr id="2" name="Text Box 3">
            <a:extLst>
              <a:ext uri="{FF2B5EF4-FFF2-40B4-BE49-F238E27FC236}">
                <a16:creationId xmlns:a16="http://schemas.microsoft.com/office/drawing/2014/main" id="{0C1390D3-CDF3-F10F-C91E-372FEF2C3D6F}"/>
              </a:ext>
            </a:extLst>
          </p:cNvPr>
          <p:cNvSpPr txBox="1"/>
          <p:nvPr/>
        </p:nvSpPr>
        <p:spPr>
          <a:xfrm>
            <a:off x="4223288" y="1810667"/>
            <a:ext cx="7818895" cy="4401205"/>
          </a:xfrm>
          <a:prstGeom prst="rect">
            <a:avLst/>
          </a:prstGeom>
          <a:noFill/>
        </p:spPr>
        <p:txBody>
          <a:bodyPr wrap="square" rtlCol="0">
            <a:spAutoFit/>
          </a:bodyPr>
          <a:lstStyle/>
          <a:p>
            <a:r>
              <a:rPr lang="en-US" altLang="zh-TW" sz="2800" b="1" dirty="0">
                <a:solidFill>
                  <a:srgbClr val="0000CC"/>
                </a:solidFill>
                <a:ea typeface="Arial Unicode MS" pitchFamily="34" charset="-120"/>
                <a:cs typeface="Arial Unicode MS" pitchFamily="34" charset="-120"/>
              </a:rPr>
              <a:t>7. Follow strictly the instructions printed on your</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Ballots. </a:t>
            </a:r>
          </a:p>
          <a:p>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8.  If you have voted for more than the maximum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number of candidates for a position, your vote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will become invalid. </a:t>
            </a:r>
          </a:p>
          <a:p>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9. Errors made on the ballot should be marked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with an “X”</a:t>
            </a:r>
            <a:br>
              <a:rPr lang="en-US" altLang="zh-TW" sz="2800" b="1" dirty="0">
                <a:solidFill>
                  <a:srgbClr val="0000CC"/>
                </a:solidFill>
                <a:ea typeface="Arial Unicode MS" pitchFamily="34" charset="-120"/>
                <a:cs typeface="Arial Unicode MS" pitchFamily="34" charset="-120"/>
              </a:rPr>
            </a:br>
            <a:endParaRPr lang="en-US" sz="2800" dirty="0">
              <a:solidFill>
                <a:schemeClr val="bg2">
                  <a:lumMod val="50000"/>
                </a:schemeClr>
              </a:solidFill>
            </a:endParaRPr>
          </a:p>
        </p:txBody>
      </p:sp>
      <p:sp>
        <p:nvSpPr>
          <p:cNvPr id="4" name="TextBox 3">
            <a:extLst>
              <a:ext uri="{FF2B5EF4-FFF2-40B4-BE49-F238E27FC236}">
                <a16:creationId xmlns:a16="http://schemas.microsoft.com/office/drawing/2014/main" id="{8DBC1593-F082-4287-EEA4-7924E5765E8A}"/>
              </a:ext>
            </a:extLst>
          </p:cNvPr>
          <p:cNvSpPr txBox="1"/>
          <p:nvPr/>
        </p:nvSpPr>
        <p:spPr>
          <a:xfrm>
            <a:off x="5496082" y="570880"/>
            <a:ext cx="6156700" cy="769441"/>
          </a:xfrm>
          <a:prstGeom prst="rect">
            <a:avLst/>
          </a:prstGeom>
          <a:noFill/>
        </p:spPr>
        <p:txBody>
          <a:bodyPr wrap="square">
            <a:spAutoFit/>
          </a:bodyPr>
          <a:lstStyle/>
          <a:p>
            <a:r>
              <a:rPr lang="en-US" altLang="zh-HK" sz="4400" b="1" u="sng" dirty="0">
                <a:solidFill>
                  <a:srgbClr val="0000CC"/>
                </a:solidFill>
                <a:cs typeface="Arial" pitchFamily="34" charset="0"/>
              </a:rPr>
              <a:t>Voting Procedure (III)</a:t>
            </a:r>
            <a:endParaRPr lang="zh-HK" altLang="en-US" sz="4400" dirty="0"/>
          </a:p>
        </p:txBody>
      </p:sp>
    </p:spTree>
    <p:extLst>
      <p:ext uri="{BB962C8B-B14F-4D97-AF65-F5344CB8AC3E}">
        <p14:creationId xmlns:p14="http://schemas.microsoft.com/office/powerpoint/2010/main" val="3790101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C6C42-28B7-BF46-AF7E-90DAD5C3069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A2E5CD4-260E-5F19-D10D-7116425C38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5414"/>
            <a:ext cx="12192000" cy="6858000"/>
          </a:xfrm>
          <a:prstGeom prst="rect">
            <a:avLst/>
          </a:prstGeom>
        </p:spPr>
      </p:pic>
      <p:sp>
        <p:nvSpPr>
          <p:cNvPr id="2" name="Text Box 3">
            <a:extLst>
              <a:ext uri="{FF2B5EF4-FFF2-40B4-BE49-F238E27FC236}">
                <a16:creationId xmlns:a16="http://schemas.microsoft.com/office/drawing/2014/main" id="{469DF167-164A-52D0-D2CF-A6300947445B}"/>
              </a:ext>
            </a:extLst>
          </p:cNvPr>
          <p:cNvSpPr txBox="1"/>
          <p:nvPr/>
        </p:nvSpPr>
        <p:spPr>
          <a:xfrm>
            <a:off x="5280049" y="651492"/>
            <a:ext cx="6063354" cy="830997"/>
          </a:xfrm>
          <a:prstGeom prst="rect">
            <a:avLst/>
          </a:prstGeom>
          <a:noFill/>
        </p:spPr>
        <p:txBody>
          <a:bodyPr wrap="square" rtlCol="0">
            <a:spAutoFit/>
          </a:bodyPr>
          <a:lstStyle/>
          <a:p>
            <a:r>
              <a:rPr lang="en-US" altLang="zh-HK" sz="4800" b="1" u="sng" dirty="0">
                <a:solidFill>
                  <a:srgbClr val="0000CC"/>
                </a:solidFill>
                <a:cs typeface="Arial" pitchFamily="34" charset="0"/>
              </a:rPr>
              <a:t>Voting Procedure</a:t>
            </a:r>
            <a:r>
              <a:rPr lang="en-US" altLang="zh-HK" sz="4800" b="1" dirty="0">
                <a:solidFill>
                  <a:srgbClr val="0000CC"/>
                </a:solidFill>
                <a:cs typeface="Arial" pitchFamily="34" charset="0"/>
              </a:rPr>
              <a:t> (IV)</a:t>
            </a:r>
            <a:endParaRPr lang="en-US" altLang="zh-HK" sz="4800" dirty="0">
              <a:solidFill>
                <a:srgbClr val="0000CC"/>
              </a:solidFill>
            </a:endParaRPr>
          </a:p>
        </p:txBody>
      </p:sp>
      <p:sp>
        <p:nvSpPr>
          <p:cNvPr id="3" name="Text Box 3">
            <a:extLst>
              <a:ext uri="{FF2B5EF4-FFF2-40B4-BE49-F238E27FC236}">
                <a16:creationId xmlns:a16="http://schemas.microsoft.com/office/drawing/2014/main" id="{57D4BDC6-6237-1051-5CFB-CBEC5985A6A8}"/>
              </a:ext>
            </a:extLst>
          </p:cNvPr>
          <p:cNvSpPr txBox="1"/>
          <p:nvPr/>
        </p:nvSpPr>
        <p:spPr>
          <a:xfrm>
            <a:off x="4401519" y="1873944"/>
            <a:ext cx="7663912" cy="3908762"/>
          </a:xfrm>
          <a:prstGeom prst="rect">
            <a:avLst/>
          </a:prstGeom>
          <a:noFill/>
        </p:spPr>
        <p:txBody>
          <a:bodyPr wrap="square" rtlCol="0">
            <a:spAutoFit/>
          </a:bodyPr>
          <a:lstStyle/>
          <a:p>
            <a:pPr marL="514350" indent="-514350">
              <a:buAutoNum type="arabicPeriod" startAt="10"/>
            </a:pPr>
            <a:r>
              <a:rPr lang="en-US" altLang="zh-TW" sz="2800" b="1">
                <a:solidFill>
                  <a:srgbClr val="0000CC"/>
                </a:solidFill>
                <a:ea typeface="Arial Unicode MS" pitchFamily="34" charset="-120"/>
                <a:cs typeface="Arial Unicode MS" pitchFamily="34" charset="-120"/>
              </a:rPr>
              <a:t> If </a:t>
            </a:r>
            <a:r>
              <a:rPr lang="en-US" altLang="zh-TW" sz="2800" b="1" dirty="0">
                <a:solidFill>
                  <a:srgbClr val="0000CC"/>
                </a:solidFill>
                <a:ea typeface="Arial Unicode MS" pitchFamily="34" charset="-120"/>
                <a:cs typeface="Arial Unicode MS" pitchFamily="34" charset="-120"/>
              </a:rPr>
              <a:t>you want a new Ballot to replace a spoiled </a:t>
            </a:r>
            <a:br>
              <a:rPr lang="en-US" altLang="zh-TW" sz="2800" b="1">
                <a:solidFill>
                  <a:srgbClr val="0000CC"/>
                </a:solidFill>
                <a:ea typeface="Arial Unicode MS" pitchFamily="34" charset="-120"/>
                <a:cs typeface="Arial Unicode MS" pitchFamily="34" charset="-120"/>
              </a:rPr>
            </a:br>
            <a:r>
              <a:rPr lang="en-US" altLang="zh-TW" sz="2800" b="1">
                <a:solidFill>
                  <a:srgbClr val="0000CC"/>
                </a:solidFill>
                <a:ea typeface="Arial Unicode MS" pitchFamily="34" charset="-120"/>
                <a:cs typeface="Arial Unicode MS" pitchFamily="34" charset="-120"/>
              </a:rPr>
              <a:t> one</a:t>
            </a:r>
            <a:r>
              <a:rPr lang="en-US" altLang="zh-TW" sz="2800" b="1" dirty="0">
                <a:solidFill>
                  <a:srgbClr val="0000CC"/>
                </a:solidFill>
                <a:ea typeface="Arial Unicode MS" pitchFamily="34" charset="-120"/>
                <a:cs typeface="Arial Unicode MS" pitchFamily="34" charset="-120"/>
              </a:rPr>
              <a:t>, bring it to the Voting Teller for a new </a:t>
            </a:r>
            <a:br>
              <a:rPr lang="en-US" altLang="zh-TW" sz="2800" b="1">
                <a:solidFill>
                  <a:srgbClr val="0000CC"/>
                </a:solidFill>
                <a:ea typeface="Arial Unicode MS" pitchFamily="34" charset="-120"/>
                <a:cs typeface="Arial Unicode MS" pitchFamily="34" charset="-120"/>
              </a:rPr>
            </a:br>
            <a:r>
              <a:rPr lang="en-US" altLang="zh-TW" sz="2800" b="1">
                <a:solidFill>
                  <a:srgbClr val="0000CC"/>
                </a:solidFill>
                <a:ea typeface="Arial Unicode MS" pitchFamily="34" charset="-120"/>
                <a:cs typeface="Arial Unicode MS" pitchFamily="34" charset="-120"/>
              </a:rPr>
              <a:t> </a:t>
            </a:r>
            <a:r>
              <a:rPr lang="en-US" altLang="zh-TW" sz="2800" b="1" dirty="0">
                <a:solidFill>
                  <a:srgbClr val="0000CC"/>
                </a:solidFill>
                <a:ea typeface="Arial Unicode MS" pitchFamily="34" charset="-120"/>
                <a:cs typeface="Arial Unicode MS" pitchFamily="34" charset="-120"/>
              </a:rPr>
              <a:t>Ballot and have it completed within the 5 </a:t>
            </a:r>
            <a:br>
              <a:rPr lang="en-US" altLang="zh-TW" sz="2800" b="1">
                <a:solidFill>
                  <a:srgbClr val="0000CC"/>
                </a:solidFill>
                <a:ea typeface="Arial Unicode MS" pitchFamily="34" charset="-120"/>
                <a:cs typeface="Arial Unicode MS" pitchFamily="34" charset="-120"/>
              </a:rPr>
            </a:br>
            <a:r>
              <a:rPr lang="en-US" altLang="zh-TW" sz="2800" b="1">
                <a:solidFill>
                  <a:srgbClr val="0000CC"/>
                </a:solidFill>
                <a:ea typeface="Arial Unicode MS" pitchFamily="34" charset="-120"/>
                <a:cs typeface="Arial Unicode MS" pitchFamily="34" charset="-120"/>
              </a:rPr>
              <a:t> </a:t>
            </a:r>
            <a:r>
              <a:rPr lang="en-US" altLang="zh-TW" sz="2800" b="1" dirty="0">
                <a:solidFill>
                  <a:srgbClr val="0000CC"/>
                </a:solidFill>
                <a:ea typeface="Arial Unicode MS" pitchFamily="34" charset="-120"/>
                <a:cs typeface="Arial Unicode MS" pitchFamily="34" charset="-120"/>
              </a:rPr>
              <a:t>minute interval of your Voting time</a:t>
            </a:r>
          </a:p>
          <a:p>
            <a:r>
              <a:rPr lang="en-US" altLang="zh-TW" sz="2800" b="1" dirty="0">
                <a:solidFill>
                  <a:srgbClr val="0000CC"/>
                </a:solidFill>
                <a:ea typeface="Arial Unicode MS" pitchFamily="34" charset="-120"/>
                <a:cs typeface="Arial Unicode MS" pitchFamily="34" charset="-120"/>
              </a:rPr>
              <a:t>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11.  On completion of the Voting , refold Ballot or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Ballots in the same manner as when you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received them.</a:t>
            </a:r>
            <a:br>
              <a:rPr lang="en-US" altLang="zh-TW" sz="2800" b="1" dirty="0">
                <a:solidFill>
                  <a:srgbClr val="0000CC"/>
                </a:solidFill>
                <a:ea typeface="Arial Unicode MS" pitchFamily="34" charset="-120"/>
                <a:cs typeface="Arial Unicode MS" pitchFamily="34" charset="-120"/>
              </a:rPr>
            </a:br>
            <a:endParaRPr lang="en-US" sz="2400" b="1" cap="small" dirty="0">
              <a:solidFill>
                <a:schemeClr val="bg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3109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A0BDE-5075-D4F8-B864-4879E413131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676514D-786E-6B8B-FC1B-EC50BC4E01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 Box 3">
            <a:extLst>
              <a:ext uri="{FF2B5EF4-FFF2-40B4-BE49-F238E27FC236}">
                <a16:creationId xmlns:a16="http://schemas.microsoft.com/office/drawing/2014/main" id="{F95B238D-CCF9-BF52-32BE-B4F236189A38}"/>
              </a:ext>
            </a:extLst>
          </p:cNvPr>
          <p:cNvSpPr txBox="1"/>
          <p:nvPr/>
        </p:nvSpPr>
        <p:spPr>
          <a:xfrm>
            <a:off x="4130298" y="1756426"/>
            <a:ext cx="7989377" cy="4401205"/>
          </a:xfrm>
          <a:prstGeom prst="rect">
            <a:avLst/>
          </a:prstGeom>
          <a:noFill/>
        </p:spPr>
        <p:txBody>
          <a:bodyPr wrap="square" rtlCol="0">
            <a:spAutoFit/>
          </a:bodyPr>
          <a:lstStyle/>
          <a:p>
            <a:r>
              <a:rPr lang="en-US" altLang="zh-TW" sz="2800" b="1" dirty="0">
                <a:solidFill>
                  <a:srgbClr val="0000CC"/>
                </a:solidFill>
                <a:ea typeface="Arial Unicode MS" pitchFamily="34" charset="-120"/>
                <a:cs typeface="Arial Unicode MS" pitchFamily="34" charset="-120"/>
              </a:rPr>
              <a:t>12.  Drop the folded Ballot/Ballots into the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designated </a:t>
            </a:r>
            <a:r>
              <a:rPr lang="en-US" altLang="zh-TW" sz="2800" b="1" dirty="0" err="1">
                <a:solidFill>
                  <a:srgbClr val="0000CC"/>
                </a:solidFill>
                <a:ea typeface="Arial Unicode MS" pitchFamily="34" charset="-120"/>
                <a:cs typeface="Arial Unicode MS" pitchFamily="34" charset="-120"/>
              </a:rPr>
              <a:t>colour</a:t>
            </a:r>
            <a:r>
              <a:rPr lang="en-US" altLang="zh-TW" sz="2800" b="1" dirty="0">
                <a:solidFill>
                  <a:srgbClr val="0000CC"/>
                </a:solidFill>
                <a:ea typeface="Arial Unicode MS" pitchFamily="34" charset="-120"/>
                <a:cs typeface="Arial Unicode MS" pitchFamily="34" charset="-120"/>
              </a:rPr>
              <a:t> Ballot Box/Boxes in person</a:t>
            </a:r>
          </a:p>
          <a:p>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13.  Leave through the Exit</a:t>
            </a:r>
          </a:p>
          <a:p>
            <a:r>
              <a:rPr lang="en-US" altLang="zh-TW" sz="2800" b="1" dirty="0">
                <a:solidFill>
                  <a:srgbClr val="0000CC"/>
                </a:solidFill>
                <a:ea typeface="Arial Unicode MS" pitchFamily="34" charset="-120"/>
                <a:cs typeface="Arial Unicode MS" pitchFamily="34" charset="-120"/>
              </a:rPr>
              <a:t>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14.  Stay within easy reach of the Voting Area or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at the Waiting Area in case a Second Voting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is required due to </a:t>
            </a:r>
            <a:r>
              <a:rPr lang="en-US" altLang="zh-HK" sz="2800" b="1" dirty="0">
                <a:solidFill>
                  <a:srgbClr val="0000CC"/>
                </a:solidFill>
              </a:rPr>
              <a:t>invalidated Ballots or “No  </a:t>
            </a:r>
            <a:br>
              <a:rPr lang="en-US" altLang="zh-HK" sz="2800" b="1" dirty="0">
                <a:solidFill>
                  <a:srgbClr val="0000CC"/>
                </a:solidFill>
              </a:rPr>
            </a:br>
            <a:r>
              <a:rPr lang="en-US" altLang="zh-HK" sz="2800" b="1" dirty="0">
                <a:solidFill>
                  <a:srgbClr val="0000CC"/>
                </a:solidFill>
              </a:rPr>
              <a:t>        Election”</a:t>
            </a:r>
            <a:r>
              <a:rPr lang="en-US" altLang="zh-TW" sz="2800" b="1" dirty="0">
                <a:solidFill>
                  <a:srgbClr val="0000CC"/>
                </a:solidFill>
                <a:ea typeface="Arial Unicode MS" pitchFamily="34" charset="-120"/>
                <a:cs typeface="Arial Unicode MS" pitchFamily="34" charset="-120"/>
              </a:rPr>
              <a:t>.  </a:t>
            </a:r>
            <a:br>
              <a:rPr lang="en-US" altLang="zh-TW" sz="2800" b="1" dirty="0">
                <a:solidFill>
                  <a:srgbClr val="0000CC"/>
                </a:solidFill>
                <a:ea typeface="Arial Unicode MS" pitchFamily="34" charset="-120"/>
                <a:cs typeface="Arial Unicode MS" pitchFamily="34" charset="-120"/>
              </a:rPr>
            </a:br>
            <a:endParaRPr lang="en-US" sz="2800" i="1" dirty="0">
              <a:solidFill>
                <a:schemeClr val="bg2">
                  <a:lumMod val="50000"/>
                </a:schemeClr>
              </a:solidFill>
            </a:endParaRPr>
          </a:p>
        </p:txBody>
      </p:sp>
      <p:sp>
        <p:nvSpPr>
          <p:cNvPr id="8" name="TextBox 7">
            <a:extLst>
              <a:ext uri="{FF2B5EF4-FFF2-40B4-BE49-F238E27FC236}">
                <a16:creationId xmlns:a16="http://schemas.microsoft.com/office/drawing/2014/main" id="{A80FE672-D9D2-CDBD-09D7-C12CC62F456D}"/>
              </a:ext>
            </a:extLst>
          </p:cNvPr>
          <p:cNvSpPr txBox="1"/>
          <p:nvPr/>
        </p:nvSpPr>
        <p:spPr>
          <a:xfrm>
            <a:off x="5496089" y="648375"/>
            <a:ext cx="6156700" cy="769441"/>
          </a:xfrm>
          <a:prstGeom prst="rect">
            <a:avLst/>
          </a:prstGeom>
          <a:noFill/>
        </p:spPr>
        <p:txBody>
          <a:bodyPr wrap="square">
            <a:spAutoFit/>
          </a:bodyPr>
          <a:lstStyle/>
          <a:p>
            <a:r>
              <a:rPr lang="en-US" altLang="zh-HK" sz="4400" b="1" u="sng" dirty="0">
                <a:solidFill>
                  <a:srgbClr val="0000CC"/>
                </a:solidFill>
                <a:cs typeface="Arial" pitchFamily="34" charset="0"/>
              </a:rPr>
              <a:t>Voting Procedure</a:t>
            </a:r>
            <a:r>
              <a:rPr lang="en-US" altLang="zh-HK" sz="4400" b="1" dirty="0">
                <a:solidFill>
                  <a:srgbClr val="0000CC"/>
                </a:solidFill>
                <a:cs typeface="Arial" pitchFamily="34" charset="0"/>
              </a:rPr>
              <a:t> (V)</a:t>
            </a:r>
            <a:endParaRPr lang="en-US" altLang="zh-HK" sz="4400" dirty="0">
              <a:solidFill>
                <a:srgbClr val="0000CC"/>
              </a:solidFill>
            </a:endParaRPr>
          </a:p>
        </p:txBody>
      </p:sp>
    </p:spTree>
    <p:extLst>
      <p:ext uri="{BB962C8B-B14F-4D97-AF65-F5344CB8AC3E}">
        <p14:creationId xmlns:p14="http://schemas.microsoft.com/office/powerpoint/2010/main" val="1529660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FD63D-259E-6889-3C06-3E5E129B894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4CEEE72-4375-0ADE-DA9D-531F5AEFD7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extBox 6">
            <a:extLst>
              <a:ext uri="{FF2B5EF4-FFF2-40B4-BE49-F238E27FC236}">
                <a16:creationId xmlns:a16="http://schemas.microsoft.com/office/drawing/2014/main" id="{ECDBD2C4-34D7-053B-A427-0474D0D39F32}"/>
              </a:ext>
            </a:extLst>
          </p:cNvPr>
          <p:cNvSpPr txBox="1"/>
          <p:nvPr/>
        </p:nvSpPr>
        <p:spPr>
          <a:xfrm>
            <a:off x="4690175" y="2234118"/>
            <a:ext cx="6770821" cy="3539430"/>
          </a:xfrm>
          <a:prstGeom prst="rect">
            <a:avLst/>
          </a:prstGeom>
          <a:noFill/>
        </p:spPr>
        <p:txBody>
          <a:bodyPr wrap="square">
            <a:spAutoFit/>
          </a:bodyPr>
          <a:lstStyle/>
          <a:p>
            <a:r>
              <a:rPr lang="en-US" altLang="zh-TW" sz="2800" b="1" dirty="0">
                <a:solidFill>
                  <a:srgbClr val="0000CC"/>
                </a:solidFill>
                <a:ea typeface="Arial Unicode MS" pitchFamily="34" charset="-120"/>
                <a:cs typeface="Arial Unicode MS" pitchFamily="34" charset="-120"/>
              </a:rPr>
              <a:t>When informed of a Second Voting</a:t>
            </a:r>
            <a:r>
              <a:rPr lang="en-US" altLang="zh-HK" sz="2800" b="1" dirty="0">
                <a:solidFill>
                  <a:srgbClr val="0000CC"/>
                </a:solidFill>
              </a:rPr>
              <a:t>, Voting</a:t>
            </a:r>
            <a:br>
              <a:rPr lang="en-US" altLang="zh-HK" sz="2800" b="1" dirty="0">
                <a:solidFill>
                  <a:srgbClr val="0000CC"/>
                </a:solidFill>
              </a:rPr>
            </a:br>
            <a:r>
              <a:rPr lang="en-US" altLang="zh-HK" sz="2800" b="1" dirty="0">
                <a:solidFill>
                  <a:srgbClr val="0000CC"/>
                </a:solidFill>
              </a:rPr>
              <a:t>Delegates are to register again immediately and return to the Voting Area so as to repeat the five Voting Procedures (I), (II), (III), (IV), (V) again in order to complete the Vote Casting a second time before leaving the Voting Area </a:t>
            </a:r>
            <a:br>
              <a:rPr lang="en-US" altLang="zh-HK" sz="2800" b="1" dirty="0">
                <a:solidFill>
                  <a:srgbClr val="0000CC"/>
                </a:solidFill>
              </a:rPr>
            </a:br>
            <a:endParaRPr lang="zh-HK" altLang="en-US" sz="2800" dirty="0"/>
          </a:p>
        </p:txBody>
      </p:sp>
      <p:sp>
        <p:nvSpPr>
          <p:cNvPr id="11" name="TextBox 10">
            <a:extLst>
              <a:ext uri="{FF2B5EF4-FFF2-40B4-BE49-F238E27FC236}">
                <a16:creationId xmlns:a16="http://schemas.microsoft.com/office/drawing/2014/main" id="{03B3C190-009A-4256-5628-065C01C0BD17}"/>
              </a:ext>
            </a:extLst>
          </p:cNvPr>
          <p:cNvSpPr txBox="1"/>
          <p:nvPr/>
        </p:nvSpPr>
        <p:spPr>
          <a:xfrm>
            <a:off x="5930038" y="997088"/>
            <a:ext cx="6156700" cy="769441"/>
          </a:xfrm>
          <a:prstGeom prst="rect">
            <a:avLst/>
          </a:prstGeom>
          <a:noFill/>
        </p:spPr>
        <p:txBody>
          <a:bodyPr wrap="square">
            <a:spAutoFit/>
          </a:bodyPr>
          <a:lstStyle/>
          <a:p>
            <a:r>
              <a:rPr lang="en-US" altLang="zh-TW" sz="4400" b="1" u="sng" dirty="0">
                <a:solidFill>
                  <a:srgbClr val="0000CC"/>
                </a:solidFill>
                <a:ea typeface="Arial Unicode MS" pitchFamily="34" charset="-120"/>
                <a:cs typeface="Arial Unicode MS" pitchFamily="34" charset="-120"/>
              </a:rPr>
              <a:t>Second Voting</a:t>
            </a:r>
            <a:endParaRPr lang="zh-HK" altLang="en-US" sz="4400" dirty="0"/>
          </a:p>
        </p:txBody>
      </p:sp>
    </p:spTree>
    <p:extLst>
      <p:ext uri="{BB962C8B-B14F-4D97-AF65-F5344CB8AC3E}">
        <p14:creationId xmlns:p14="http://schemas.microsoft.com/office/powerpoint/2010/main" val="1667660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D1984-ABEA-46F6-0BBC-A01F08940A0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6F18EAD-317E-DAF1-AE99-3C584C6120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ontent Placeholder 2">
            <a:extLst>
              <a:ext uri="{FF2B5EF4-FFF2-40B4-BE49-F238E27FC236}">
                <a16:creationId xmlns:a16="http://schemas.microsoft.com/office/drawing/2014/main" id="{7828C335-57C1-C462-E74B-EA9664582874}"/>
              </a:ext>
            </a:extLst>
          </p:cNvPr>
          <p:cNvSpPr txBox="1">
            <a:spLocks/>
          </p:cNvSpPr>
          <p:nvPr/>
        </p:nvSpPr>
        <p:spPr>
          <a:xfrm>
            <a:off x="4556502" y="2522615"/>
            <a:ext cx="6728070" cy="1646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tLang="zh-HK" sz="4800" b="1" dirty="0">
                <a:solidFill>
                  <a:srgbClr val="0000CC"/>
                </a:solidFill>
                <a:latin typeface="Arial" pitchFamily="34" charset="0"/>
                <a:cs typeface="Arial" pitchFamily="34" charset="0"/>
              </a:rPr>
              <a:t>*      *    </a:t>
            </a:r>
            <a:r>
              <a:rPr lang="en-US" altLang="zh-HK" sz="4800" b="1" dirty="0">
                <a:solidFill>
                  <a:srgbClr val="0000CC"/>
                </a:solidFill>
                <a:cs typeface="Arial" pitchFamily="34" charset="0"/>
              </a:rPr>
              <a:t>The   End     </a:t>
            </a:r>
            <a:r>
              <a:rPr lang="en-US" altLang="zh-HK" sz="4800" b="1" dirty="0">
                <a:solidFill>
                  <a:srgbClr val="0000CC"/>
                </a:solidFill>
                <a:latin typeface="Arial" pitchFamily="34" charset="0"/>
                <a:cs typeface="Arial" pitchFamily="34" charset="0"/>
              </a:rPr>
              <a:t>*     *</a:t>
            </a:r>
            <a:endParaRPr lang="en-H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595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51C0B55-B476-27C7-3401-11BA7A9776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7" y="0"/>
            <a:ext cx="10567026" cy="6858000"/>
          </a:xfrm>
          <a:prstGeom prst="rect">
            <a:avLst/>
          </a:prstGeom>
        </p:spPr>
      </p:pic>
    </p:spTree>
    <p:extLst>
      <p:ext uri="{BB962C8B-B14F-4D97-AF65-F5344CB8AC3E}">
        <p14:creationId xmlns:p14="http://schemas.microsoft.com/office/powerpoint/2010/main" val="315736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AA329-AD8B-BFCA-0BBB-B722E40E259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2B0A76B-14FF-A59C-293C-54A6F0105D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 Box 3">
            <a:extLst>
              <a:ext uri="{FF2B5EF4-FFF2-40B4-BE49-F238E27FC236}">
                <a16:creationId xmlns:a16="http://schemas.microsoft.com/office/drawing/2014/main" id="{2FF9C9F0-20CD-FFF8-974F-821097B8616D}"/>
              </a:ext>
            </a:extLst>
          </p:cNvPr>
          <p:cNvSpPr txBox="1"/>
          <p:nvPr/>
        </p:nvSpPr>
        <p:spPr>
          <a:xfrm>
            <a:off x="4456804" y="1446462"/>
            <a:ext cx="7647377" cy="2739211"/>
          </a:xfrm>
          <a:prstGeom prst="rect">
            <a:avLst/>
          </a:prstGeom>
          <a:noFill/>
        </p:spPr>
        <p:txBody>
          <a:bodyPr wrap="square" rtlCol="0">
            <a:spAutoFit/>
          </a:bodyPr>
          <a:lstStyle/>
          <a:p>
            <a:r>
              <a:rPr lang="en-US" altLang="zh-HK" sz="4400" b="1" i="1" dirty="0">
                <a:solidFill>
                  <a:srgbClr val="0000CC"/>
                </a:solidFill>
                <a:ea typeface="Arial Unicode MS" pitchFamily="34" charset="-120"/>
                <a:cs typeface="Arial" pitchFamily="34" charset="0"/>
              </a:rPr>
              <a:t>   </a:t>
            </a:r>
            <a:r>
              <a:rPr lang="en-US" altLang="zh-HK" sz="5200" b="1" i="1" dirty="0">
                <a:solidFill>
                  <a:srgbClr val="0000CC"/>
                </a:solidFill>
                <a:ea typeface="Arial Unicode MS" pitchFamily="34" charset="-120"/>
                <a:cs typeface="Arial" pitchFamily="34" charset="0"/>
              </a:rPr>
              <a:t>Registration and Voting </a:t>
            </a:r>
          </a:p>
          <a:p>
            <a:endParaRPr lang="en-US" altLang="zh-HK" sz="4000" b="1" i="1" dirty="0">
              <a:solidFill>
                <a:srgbClr val="0000CC"/>
              </a:solidFill>
              <a:latin typeface="Ariel"/>
              <a:ea typeface="Arial Unicode MS" pitchFamily="34" charset="-120"/>
              <a:cs typeface="Arial" pitchFamily="34" charset="0"/>
            </a:endParaRPr>
          </a:p>
          <a:p>
            <a:r>
              <a:rPr lang="en-US" altLang="zh-HK" sz="4000" b="1" dirty="0">
                <a:solidFill>
                  <a:srgbClr val="0000CC"/>
                </a:solidFill>
                <a:ea typeface="Arial Unicode MS" pitchFamily="34" charset="-120"/>
                <a:cs typeface="Arial" pitchFamily="34" charset="0"/>
              </a:rPr>
              <a:t>       Sunday </a:t>
            </a:r>
            <a:r>
              <a:rPr lang="en-US" altLang="zh-HK" sz="4000" b="1" dirty="0">
                <a:solidFill>
                  <a:srgbClr val="0000CC"/>
                </a:solidFill>
                <a:cs typeface="Arial Unicode MS" pitchFamily="34" charset="-120"/>
              </a:rPr>
              <a:t>28 November 2025</a:t>
            </a:r>
          </a:p>
          <a:p>
            <a:r>
              <a:rPr lang="en-US" altLang="zh-HK" sz="4000" b="1" dirty="0">
                <a:solidFill>
                  <a:srgbClr val="0000CC"/>
                </a:solidFill>
                <a:cs typeface="Arial" pitchFamily="34" charset="0"/>
              </a:rPr>
              <a:t>               </a:t>
            </a:r>
            <a:r>
              <a:rPr lang="en-US" altLang="zh-HK" sz="3600" b="1" dirty="0">
                <a:solidFill>
                  <a:srgbClr val="0000CC"/>
                </a:solidFill>
                <a:cs typeface="Arial" pitchFamily="34" charset="0"/>
              </a:rPr>
              <a:t>7.45 am to 8.45 am</a:t>
            </a:r>
          </a:p>
        </p:txBody>
      </p:sp>
    </p:spTree>
    <p:extLst>
      <p:ext uri="{BB962C8B-B14F-4D97-AF65-F5344CB8AC3E}">
        <p14:creationId xmlns:p14="http://schemas.microsoft.com/office/powerpoint/2010/main" val="338298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122F7E-310C-8175-CCC4-62C8E7BB549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634442B-6733-F788-06D0-8D80A5D44A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749"/>
            <a:ext cx="12192000" cy="6858000"/>
          </a:xfrm>
          <a:prstGeom prst="rect">
            <a:avLst/>
          </a:prstGeom>
        </p:spPr>
      </p:pic>
      <p:sp>
        <p:nvSpPr>
          <p:cNvPr id="2" name="Text Box 3">
            <a:extLst>
              <a:ext uri="{FF2B5EF4-FFF2-40B4-BE49-F238E27FC236}">
                <a16:creationId xmlns:a16="http://schemas.microsoft.com/office/drawing/2014/main" id="{3373A02D-0F61-B116-2890-CBC7E5432BB2}"/>
              </a:ext>
            </a:extLst>
          </p:cNvPr>
          <p:cNvSpPr txBox="1"/>
          <p:nvPr/>
        </p:nvSpPr>
        <p:spPr>
          <a:xfrm>
            <a:off x="4673776" y="1206235"/>
            <a:ext cx="6717478" cy="2954655"/>
          </a:xfrm>
          <a:prstGeom prst="rect">
            <a:avLst/>
          </a:prstGeom>
          <a:noFill/>
        </p:spPr>
        <p:txBody>
          <a:bodyPr wrap="square" rtlCol="0">
            <a:spAutoFit/>
          </a:bodyPr>
          <a:lstStyle/>
          <a:p>
            <a:r>
              <a:rPr lang="en-US" altLang="zh-HK" sz="6600" b="1" dirty="0">
                <a:solidFill>
                  <a:srgbClr val="0000CC"/>
                </a:solidFill>
                <a:cs typeface="Arial" pitchFamily="34" charset="0"/>
              </a:rPr>
              <a:t>         </a:t>
            </a:r>
            <a:r>
              <a:rPr lang="en-US" altLang="zh-HK" sz="5200" b="1" dirty="0">
                <a:solidFill>
                  <a:srgbClr val="0000CC"/>
                </a:solidFill>
                <a:cs typeface="Arial" pitchFamily="34" charset="0"/>
              </a:rPr>
              <a:t>Registration</a:t>
            </a:r>
            <a:r>
              <a:rPr lang="en-US" altLang="zh-HK" sz="6600" b="1" i="1" dirty="0">
                <a:solidFill>
                  <a:srgbClr val="0000CC"/>
                </a:solidFill>
                <a:cs typeface="Arial" pitchFamily="34" charset="0"/>
              </a:rPr>
              <a:t> </a:t>
            </a:r>
            <a:br>
              <a:rPr lang="en-US" altLang="zh-HK" sz="6600" b="1" i="1" dirty="0">
                <a:solidFill>
                  <a:srgbClr val="0000CC"/>
                </a:solidFill>
                <a:cs typeface="Arial" pitchFamily="34" charset="0"/>
              </a:rPr>
            </a:br>
            <a:r>
              <a:rPr lang="en-US" altLang="zh-TW" sz="4800" b="1" dirty="0">
                <a:solidFill>
                  <a:srgbClr val="0000CC"/>
                </a:solidFill>
                <a:latin typeface="Arial Unicode MS" pitchFamily="34" charset="-120"/>
                <a:ea typeface="Arial Unicode MS" pitchFamily="34" charset="-120"/>
                <a:cs typeface="Arial Unicode MS" pitchFamily="34" charset="-120"/>
              </a:rPr>
              <a:t>                 </a:t>
            </a:r>
          </a:p>
          <a:p>
            <a:r>
              <a:rPr lang="en-US" altLang="zh-TW" sz="3600" b="1" dirty="0">
                <a:solidFill>
                  <a:srgbClr val="0000CC"/>
                </a:solidFill>
                <a:ea typeface="Arial Unicode MS" pitchFamily="34" charset="-120"/>
                <a:cs typeface="Arial Unicode MS" pitchFamily="34" charset="-120"/>
              </a:rPr>
              <a:t>          Time:   7.15 a.m. – 8.45am</a:t>
            </a:r>
            <a:br>
              <a:rPr lang="en-US" altLang="zh-TW" sz="3600" b="1" dirty="0">
                <a:solidFill>
                  <a:srgbClr val="0000CC"/>
                </a:solidFill>
                <a:ea typeface="Arial Unicode MS" pitchFamily="34" charset="-120"/>
                <a:cs typeface="Arial Unicode MS" pitchFamily="34" charset="-120"/>
              </a:rPr>
            </a:br>
            <a:r>
              <a:rPr lang="en-US" altLang="zh-TW" sz="3600" b="1" dirty="0">
                <a:solidFill>
                  <a:srgbClr val="0000CC"/>
                </a:solidFill>
                <a:ea typeface="Arial Unicode MS" pitchFamily="34" charset="-120"/>
                <a:cs typeface="Arial Unicode MS" pitchFamily="34" charset="-120"/>
              </a:rPr>
              <a:t>        Venue:   Credentials - Room 8 </a:t>
            </a:r>
            <a:endParaRPr lang="en-US" sz="3600" dirty="0">
              <a:solidFill>
                <a:schemeClr val="bg2">
                  <a:lumMod val="50000"/>
                </a:schemeClr>
              </a:solidFill>
            </a:endParaRPr>
          </a:p>
        </p:txBody>
      </p:sp>
    </p:spTree>
    <p:extLst>
      <p:ext uri="{BB962C8B-B14F-4D97-AF65-F5344CB8AC3E}">
        <p14:creationId xmlns:p14="http://schemas.microsoft.com/office/powerpoint/2010/main" val="3672779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B586A6-947C-F681-27DB-E45BDB3D2AA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B065CD-C364-DA6C-7A0D-4469A79397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 Box 3">
            <a:extLst>
              <a:ext uri="{FF2B5EF4-FFF2-40B4-BE49-F238E27FC236}">
                <a16:creationId xmlns:a16="http://schemas.microsoft.com/office/drawing/2014/main" id="{06B2C71B-CE44-7C8B-22B9-6801516CD98D}"/>
              </a:ext>
            </a:extLst>
          </p:cNvPr>
          <p:cNvSpPr txBox="1"/>
          <p:nvPr/>
        </p:nvSpPr>
        <p:spPr>
          <a:xfrm>
            <a:off x="4269784" y="0"/>
            <a:ext cx="7415939" cy="5632311"/>
          </a:xfrm>
          <a:prstGeom prst="rect">
            <a:avLst/>
          </a:prstGeom>
          <a:noFill/>
        </p:spPr>
        <p:txBody>
          <a:bodyPr wrap="square" rtlCol="0">
            <a:spAutoFit/>
          </a:bodyPr>
          <a:lstStyle/>
          <a:p>
            <a:r>
              <a:rPr lang="en-US" altLang="zh-HK" sz="5600" b="1" dirty="0">
                <a:solidFill>
                  <a:srgbClr val="0000CC"/>
                </a:solidFill>
                <a:cs typeface="Arial" pitchFamily="34" charset="0"/>
              </a:rPr>
              <a:t>      </a:t>
            </a:r>
            <a:r>
              <a:rPr lang="en-US" altLang="zh-HK" sz="4000" b="1" dirty="0">
                <a:solidFill>
                  <a:srgbClr val="0000CC"/>
                </a:solidFill>
                <a:cs typeface="Arial" pitchFamily="34" charset="0"/>
              </a:rPr>
              <a:t> </a:t>
            </a:r>
            <a:r>
              <a:rPr lang="en-US" altLang="zh-HK" sz="4000" b="1" u="sng" dirty="0">
                <a:solidFill>
                  <a:srgbClr val="0000CC"/>
                </a:solidFill>
                <a:cs typeface="Arial" pitchFamily="34" charset="0"/>
              </a:rPr>
              <a:t>Registration Procedure</a:t>
            </a:r>
          </a:p>
          <a:p>
            <a:endParaRPr lang="en-US" altLang="zh-HK" sz="4400" dirty="0">
              <a:solidFill>
                <a:srgbClr val="0000CC"/>
              </a:solidFill>
            </a:endParaRPr>
          </a:p>
          <a:p>
            <a:pPr marL="514350" indent="-514350">
              <a:buAutoNum type="arabicPeriod"/>
            </a:pPr>
            <a:r>
              <a:rPr lang="en-US" altLang="zh-TW" sz="2600" b="1" dirty="0">
                <a:solidFill>
                  <a:srgbClr val="0000CC"/>
                </a:solidFill>
                <a:ea typeface="Arial Unicode MS" pitchFamily="34" charset="-120"/>
                <a:cs typeface="Arial Unicode MS" pitchFamily="34" charset="-120"/>
              </a:rPr>
              <a:t>Present  your name, Club  name and Official </a:t>
            </a:r>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Delegate Identification at the Credentials desk</a:t>
            </a:r>
          </a:p>
          <a:p>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2.  Obtain a designated </a:t>
            </a:r>
            <a:r>
              <a:rPr lang="en-US" altLang="zh-TW" sz="2600" b="1" dirty="0" err="1">
                <a:solidFill>
                  <a:srgbClr val="0000CC"/>
                </a:solidFill>
                <a:ea typeface="Arial Unicode MS" pitchFamily="34" charset="-120"/>
                <a:cs typeface="Arial Unicode MS" pitchFamily="34" charset="-120"/>
              </a:rPr>
              <a:t>colour</a:t>
            </a:r>
            <a:r>
              <a:rPr lang="en-US" altLang="zh-TW" sz="2600" b="1" dirty="0">
                <a:solidFill>
                  <a:srgbClr val="0000CC"/>
                </a:solidFill>
                <a:ea typeface="Arial Unicode MS" pitchFamily="34" charset="-120"/>
                <a:cs typeface="Arial Unicode MS" pitchFamily="34" charset="-120"/>
              </a:rPr>
              <a:t>- coded District </a:t>
            </a:r>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Officers Voting Card and a designated </a:t>
            </a:r>
            <a:r>
              <a:rPr lang="en-US" altLang="zh-TW" sz="2600" b="1" dirty="0" err="1">
                <a:solidFill>
                  <a:srgbClr val="0000CC"/>
                </a:solidFill>
                <a:ea typeface="Arial Unicode MS" pitchFamily="34" charset="-120"/>
                <a:cs typeface="Arial Unicode MS" pitchFamily="34" charset="-120"/>
              </a:rPr>
              <a:t>colour</a:t>
            </a:r>
            <a:r>
              <a:rPr lang="en-US" altLang="zh-TW" sz="2600" b="1" dirty="0">
                <a:solidFill>
                  <a:srgbClr val="0000CC"/>
                </a:solidFill>
                <a:ea typeface="Arial Unicode MS" pitchFamily="34" charset="-120"/>
                <a:cs typeface="Arial Unicode MS" pitchFamily="34" charset="-120"/>
              </a:rPr>
              <a:t>    </a:t>
            </a:r>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coded Area Voting Card </a:t>
            </a:r>
          </a:p>
          <a:p>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3.  Wait for the Teller’s signal to enter the Election </a:t>
            </a:r>
          </a:p>
          <a:p>
            <a:r>
              <a:rPr lang="en-US" altLang="zh-TW" sz="2600" b="1" dirty="0">
                <a:solidFill>
                  <a:srgbClr val="0000CC"/>
                </a:solidFill>
                <a:ea typeface="Arial Unicode MS" pitchFamily="34" charset="-120"/>
                <a:cs typeface="Arial Unicode MS" pitchFamily="34" charset="-120"/>
              </a:rPr>
              <a:t>     Room and approach the Voting Teller Desk</a:t>
            </a:r>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a:t>
            </a:r>
            <a:endParaRPr lang="en-US" sz="2600" dirty="0">
              <a:solidFill>
                <a:schemeClr val="bg2">
                  <a:lumMod val="50000"/>
                </a:schemeClr>
              </a:solidFill>
            </a:endParaRPr>
          </a:p>
        </p:txBody>
      </p:sp>
    </p:spTree>
    <p:extLst>
      <p:ext uri="{BB962C8B-B14F-4D97-AF65-F5344CB8AC3E}">
        <p14:creationId xmlns:p14="http://schemas.microsoft.com/office/powerpoint/2010/main" val="2010213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2641B-EBAE-3694-1E4F-349A74BF77D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29B2ABF-D412-4FBE-BB9B-C658D19978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 Box 3">
            <a:extLst>
              <a:ext uri="{FF2B5EF4-FFF2-40B4-BE49-F238E27FC236}">
                <a16:creationId xmlns:a16="http://schemas.microsoft.com/office/drawing/2014/main" id="{C2419E2B-681E-5876-6947-68A36A0A3265}"/>
              </a:ext>
            </a:extLst>
          </p:cNvPr>
          <p:cNvSpPr txBox="1"/>
          <p:nvPr/>
        </p:nvSpPr>
        <p:spPr>
          <a:xfrm>
            <a:off x="4573030" y="1252728"/>
            <a:ext cx="7360658" cy="3724096"/>
          </a:xfrm>
          <a:prstGeom prst="rect">
            <a:avLst/>
          </a:prstGeom>
          <a:noFill/>
        </p:spPr>
        <p:txBody>
          <a:bodyPr wrap="square" rtlCol="0">
            <a:spAutoFit/>
          </a:bodyPr>
          <a:lstStyle/>
          <a:p>
            <a:pPr algn="ctr"/>
            <a:endParaRPr lang="en-US" altLang="zh-HK" sz="4000" b="1" i="1" u="sng" dirty="0">
              <a:solidFill>
                <a:srgbClr val="0000CC"/>
              </a:solidFill>
              <a:cs typeface="Arial" pitchFamily="34" charset="0"/>
            </a:endParaRPr>
          </a:p>
          <a:p>
            <a:pPr algn="ctr"/>
            <a:r>
              <a:rPr lang="en-US" altLang="zh-TW" sz="2800" b="1" dirty="0">
                <a:solidFill>
                  <a:srgbClr val="0000CC"/>
                </a:solidFill>
                <a:ea typeface="Arial Unicode MS" pitchFamily="34" charset="-120"/>
                <a:cs typeface="Arial Unicode MS" pitchFamily="34" charset="-120"/>
              </a:rPr>
              <a:t>District officers      7.45 a.m. – 8.45 a.m.</a:t>
            </a:r>
            <a:br>
              <a:rPr lang="en-US" altLang="zh-TW" sz="2800" b="1" dirty="0">
                <a:solidFill>
                  <a:srgbClr val="0000CC"/>
                </a:solidFill>
                <a:ea typeface="Arial Unicode MS" pitchFamily="34" charset="-120"/>
                <a:cs typeface="Arial Unicode MS" pitchFamily="34" charset="-120"/>
              </a:rPr>
            </a:b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Area 1 &amp; Area 2     7.45 a.m. – 8.00 a.m.</a:t>
            </a:r>
            <a:br>
              <a:rPr lang="en-US" altLang="zh-TW" sz="2800" b="1" dirty="0">
                <a:solidFill>
                  <a:srgbClr val="0000CC"/>
                </a:solidFill>
                <a:ea typeface="Arial Unicode MS" pitchFamily="34" charset="-120"/>
                <a:cs typeface="Arial Unicode MS" pitchFamily="34" charset="-120"/>
              </a:rPr>
            </a:b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Area 3 &amp; Area 4     8.00 a.m. – 8.15 a.m.</a:t>
            </a:r>
            <a:br>
              <a:rPr lang="en-US" altLang="zh-TW" sz="2800" b="1" dirty="0">
                <a:solidFill>
                  <a:srgbClr val="0000CC"/>
                </a:solidFill>
                <a:ea typeface="Arial Unicode MS" pitchFamily="34" charset="-120"/>
                <a:cs typeface="Arial Unicode MS" pitchFamily="34" charset="-120"/>
              </a:rPr>
            </a:b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Area 5 &amp; Area 6     8.15 a.m. – 8.30 </a:t>
            </a:r>
            <a:r>
              <a:rPr lang="en-US" altLang="zh-TW" sz="2800" b="1" dirty="0" err="1">
                <a:solidFill>
                  <a:srgbClr val="0000CC"/>
                </a:solidFill>
                <a:ea typeface="Arial Unicode MS" pitchFamily="34" charset="-120"/>
                <a:cs typeface="Arial Unicode MS" pitchFamily="34" charset="-120"/>
              </a:rPr>
              <a:t>a.m</a:t>
            </a:r>
            <a:r>
              <a:rPr lang="en-US" altLang="zh-TW" sz="2800" b="1" dirty="0">
                <a:solidFill>
                  <a:srgbClr val="0000CC"/>
                </a:solidFill>
                <a:ea typeface="Arial Unicode MS" pitchFamily="34" charset="-120"/>
                <a:cs typeface="Arial Unicode MS" pitchFamily="34" charset="-120"/>
              </a:rPr>
              <a:t>  </a:t>
            </a:r>
            <a:endParaRPr lang="en-US" sz="2800" dirty="0">
              <a:solidFill>
                <a:schemeClr val="bg2">
                  <a:lumMod val="50000"/>
                </a:schemeClr>
              </a:solidFill>
            </a:endParaRPr>
          </a:p>
        </p:txBody>
      </p:sp>
      <p:sp>
        <p:nvSpPr>
          <p:cNvPr id="4" name="TextBox 3">
            <a:extLst>
              <a:ext uri="{FF2B5EF4-FFF2-40B4-BE49-F238E27FC236}">
                <a16:creationId xmlns:a16="http://schemas.microsoft.com/office/drawing/2014/main" id="{E92BD526-26FC-4CD5-F91B-833214BC2BEE}"/>
              </a:ext>
            </a:extLst>
          </p:cNvPr>
          <p:cNvSpPr txBox="1"/>
          <p:nvPr/>
        </p:nvSpPr>
        <p:spPr>
          <a:xfrm>
            <a:off x="6061775" y="927333"/>
            <a:ext cx="4027621" cy="769441"/>
          </a:xfrm>
          <a:prstGeom prst="rect">
            <a:avLst/>
          </a:prstGeom>
          <a:noFill/>
        </p:spPr>
        <p:txBody>
          <a:bodyPr wrap="square">
            <a:spAutoFit/>
          </a:bodyPr>
          <a:lstStyle/>
          <a:p>
            <a:r>
              <a:rPr lang="en-US" altLang="zh-HK" sz="4400" b="1" i="1" dirty="0">
                <a:solidFill>
                  <a:srgbClr val="0000CC"/>
                </a:solidFill>
                <a:cs typeface="Arial" pitchFamily="34" charset="0"/>
              </a:rPr>
              <a:t>Voting Sessions</a:t>
            </a:r>
            <a:endParaRPr lang="zh-HK" altLang="en-US" sz="4400" dirty="0"/>
          </a:p>
        </p:txBody>
      </p:sp>
    </p:spTree>
    <p:extLst>
      <p:ext uri="{BB962C8B-B14F-4D97-AF65-F5344CB8AC3E}">
        <p14:creationId xmlns:p14="http://schemas.microsoft.com/office/powerpoint/2010/main" val="1444548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492BDB-CB72-DA11-E243-F9654214F99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9DE93A6-DC61-2DB2-FFEC-1151C95A87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7972"/>
            <a:ext cx="12192000" cy="6858000"/>
          </a:xfrm>
          <a:prstGeom prst="rect">
            <a:avLst/>
          </a:prstGeom>
        </p:spPr>
      </p:pic>
      <p:sp>
        <p:nvSpPr>
          <p:cNvPr id="2" name="Text Box 3">
            <a:extLst>
              <a:ext uri="{FF2B5EF4-FFF2-40B4-BE49-F238E27FC236}">
                <a16:creationId xmlns:a16="http://schemas.microsoft.com/office/drawing/2014/main" id="{A41D0F56-AF3C-C420-F81B-58362379A022}"/>
              </a:ext>
            </a:extLst>
          </p:cNvPr>
          <p:cNvSpPr txBox="1"/>
          <p:nvPr/>
        </p:nvSpPr>
        <p:spPr>
          <a:xfrm>
            <a:off x="5983374" y="2577833"/>
            <a:ext cx="5463413" cy="3539430"/>
          </a:xfrm>
          <a:prstGeom prst="rect">
            <a:avLst/>
          </a:prstGeom>
          <a:noFill/>
        </p:spPr>
        <p:txBody>
          <a:bodyPr wrap="square" rtlCol="0">
            <a:spAutoFit/>
          </a:bodyPr>
          <a:lstStyle/>
          <a:p>
            <a:r>
              <a:rPr lang="en-US" altLang="zh-HK" sz="2800" b="1" dirty="0">
                <a:solidFill>
                  <a:srgbClr val="0000CC"/>
                </a:solidFill>
              </a:rPr>
              <a:t>District Officers</a:t>
            </a:r>
            <a:r>
              <a:rPr lang="en-US" altLang="zh-HK" sz="2800" b="1" dirty="0">
                <a:solidFill>
                  <a:srgbClr val="0070C0"/>
                </a:solidFill>
              </a:rPr>
              <a:t> </a:t>
            </a:r>
            <a:r>
              <a:rPr lang="en-US" altLang="zh-HK" sz="2800" dirty="0"/>
              <a:t>– </a:t>
            </a:r>
            <a:r>
              <a:rPr lang="en-US" altLang="zh-HK" sz="2800" b="1" dirty="0">
                <a:solidFill>
                  <a:srgbClr val="FFCC00"/>
                </a:solidFill>
              </a:rPr>
              <a:t>yellow</a:t>
            </a:r>
            <a:br>
              <a:rPr lang="en-US" altLang="zh-HK" sz="2800" dirty="0"/>
            </a:br>
            <a:r>
              <a:rPr lang="en-US" altLang="zh-HK" sz="2800" dirty="0"/>
              <a:t>                 </a:t>
            </a:r>
            <a:r>
              <a:rPr lang="en-US" altLang="zh-HK" sz="2800" b="1" dirty="0">
                <a:solidFill>
                  <a:srgbClr val="0000CC"/>
                </a:solidFill>
              </a:rPr>
              <a:t>Area 1</a:t>
            </a:r>
            <a:r>
              <a:rPr lang="en-US" altLang="zh-HK" sz="2800" dirty="0"/>
              <a:t> – </a:t>
            </a:r>
            <a:r>
              <a:rPr lang="en-US" altLang="zh-HK" sz="2800" b="1" dirty="0">
                <a:solidFill>
                  <a:srgbClr val="FF0000"/>
                </a:solidFill>
              </a:rPr>
              <a:t>pink</a:t>
            </a:r>
            <a:br>
              <a:rPr lang="en-US" altLang="zh-HK" sz="2800" dirty="0"/>
            </a:br>
            <a:r>
              <a:rPr lang="en-US" altLang="zh-HK" sz="2800" dirty="0"/>
              <a:t>                 </a:t>
            </a:r>
            <a:r>
              <a:rPr lang="en-US" altLang="zh-HK" sz="2800" b="1" dirty="0">
                <a:solidFill>
                  <a:srgbClr val="0000CC"/>
                </a:solidFill>
              </a:rPr>
              <a:t>Area 2</a:t>
            </a:r>
            <a:r>
              <a:rPr lang="en-US" altLang="zh-HK" sz="2800" dirty="0"/>
              <a:t> – </a:t>
            </a:r>
            <a:r>
              <a:rPr lang="en-US" altLang="zh-HK" sz="2800" b="1" dirty="0">
                <a:solidFill>
                  <a:srgbClr val="669900"/>
                </a:solidFill>
              </a:rPr>
              <a:t>Indigo</a:t>
            </a:r>
            <a:br>
              <a:rPr lang="en-US" altLang="zh-HK" sz="2800" dirty="0"/>
            </a:br>
            <a:r>
              <a:rPr lang="en-US" altLang="zh-HK" sz="2800" dirty="0"/>
              <a:t>                 </a:t>
            </a:r>
            <a:r>
              <a:rPr lang="en-US" altLang="zh-HK" sz="2800" b="1" dirty="0">
                <a:solidFill>
                  <a:srgbClr val="0000CC"/>
                </a:solidFill>
              </a:rPr>
              <a:t>Area 3</a:t>
            </a:r>
            <a:r>
              <a:rPr lang="en-US" altLang="zh-HK" sz="2800" dirty="0"/>
              <a:t> – </a:t>
            </a:r>
            <a:r>
              <a:rPr lang="en-US" altLang="zh-HK" sz="2800" b="1" dirty="0">
                <a:solidFill>
                  <a:srgbClr val="FF3300"/>
                </a:solidFill>
              </a:rPr>
              <a:t>orange</a:t>
            </a:r>
            <a:br>
              <a:rPr lang="en-US" altLang="zh-HK" sz="2800" dirty="0"/>
            </a:br>
            <a:r>
              <a:rPr lang="en-US" altLang="zh-HK" sz="2800" dirty="0"/>
              <a:t>                 </a:t>
            </a:r>
            <a:r>
              <a:rPr lang="en-US" altLang="zh-HK" sz="2800" b="1" dirty="0">
                <a:solidFill>
                  <a:srgbClr val="0000CC"/>
                </a:solidFill>
              </a:rPr>
              <a:t>Area 4</a:t>
            </a:r>
            <a:r>
              <a:rPr lang="en-US" altLang="zh-HK" sz="2800" dirty="0"/>
              <a:t> – </a:t>
            </a:r>
            <a:r>
              <a:rPr lang="en-US" altLang="zh-HK" sz="2800" b="1" dirty="0">
                <a:solidFill>
                  <a:srgbClr val="0070C0"/>
                </a:solidFill>
              </a:rPr>
              <a:t>blue</a:t>
            </a:r>
            <a:br>
              <a:rPr lang="en-US" altLang="zh-HK" sz="2800" dirty="0"/>
            </a:br>
            <a:r>
              <a:rPr lang="en-US" altLang="zh-HK" sz="2800" dirty="0"/>
              <a:t>                 </a:t>
            </a:r>
            <a:r>
              <a:rPr lang="en-US" altLang="zh-HK" sz="2800" b="1" dirty="0">
                <a:solidFill>
                  <a:srgbClr val="0000CC"/>
                </a:solidFill>
              </a:rPr>
              <a:t>Area 5</a:t>
            </a:r>
            <a:r>
              <a:rPr lang="en-US" altLang="zh-HK" sz="2800" b="1" dirty="0">
                <a:solidFill>
                  <a:srgbClr val="77933C"/>
                </a:solidFill>
              </a:rPr>
              <a:t> </a:t>
            </a:r>
            <a:r>
              <a:rPr lang="en-US" altLang="zh-HK" sz="2800" dirty="0"/>
              <a:t>– </a:t>
            </a:r>
            <a:r>
              <a:rPr lang="en-US" altLang="zh-HK" sz="2800" b="1" dirty="0">
                <a:solidFill>
                  <a:srgbClr val="008000"/>
                </a:solidFill>
              </a:rPr>
              <a:t>dark green</a:t>
            </a:r>
            <a:br>
              <a:rPr lang="en-US" altLang="zh-HK" sz="2800" b="1" dirty="0">
                <a:solidFill>
                  <a:srgbClr val="008000"/>
                </a:solidFill>
              </a:rPr>
            </a:br>
            <a:r>
              <a:rPr lang="en-US" altLang="zh-HK" sz="2800" b="1" dirty="0">
                <a:solidFill>
                  <a:srgbClr val="008000"/>
                </a:solidFill>
              </a:rPr>
              <a:t>                 </a:t>
            </a:r>
            <a:r>
              <a:rPr lang="en-US" altLang="zh-HK" sz="2800" b="1" dirty="0">
                <a:solidFill>
                  <a:srgbClr val="0000CC"/>
                </a:solidFill>
              </a:rPr>
              <a:t>Area 6</a:t>
            </a:r>
            <a:r>
              <a:rPr lang="en-US" altLang="zh-HK" sz="2800" dirty="0"/>
              <a:t> -  </a:t>
            </a:r>
            <a:r>
              <a:rPr lang="en-US" altLang="zh-HK" sz="2800" b="1" dirty="0">
                <a:solidFill>
                  <a:srgbClr val="FF33CC"/>
                </a:solidFill>
              </a:rPr>
              <a:t>violet </a:t>
            </a:r>
            <a:r>
              <a:rPr lang="en-US" altLang="zh-HK" sz="2800" dirty="0"/>
              <a:t>  </a:t>
            </a:r>
            <a:br>
              <a:rPr lang="en-US" altLang="zh-HK" sz="2800" dirty="0"/>
            </a:br>
            <a:endParaRPr lang="en-US" sz="2800" dirty="0">
              <a:solidFill>
                <a:schemeClr val="bg2">
                  <a:lumMod val="50000"/>
                </a:schemeClr>
              </a:solidFill>
            </a:endParaRPr>
          </a:p>
        </p:txBody>
      </p:sp>
      <p:sp>
        <p:nvSpPr>
          <p:cNvPr id="4" name="TextBox 3">
            <a:extLst>
              <a:ext uri="{FF2B5EF4-FFF2-40B4-BE49-F238E27FC236}">
                <a16:creationId xmlns:a16="http://schemas.microsoft.com/office/drawing/2014/main" id="{AA099338-929C-00BE-091B-141A78A3DDC5}"/>
              </a:ext>
            </a:extLst>
          </p:cNvPr>
          <p:cNvSpPr txBox="1"/>
          <p:nvPr/>
        </p:nvSpPr>
        <p:spPr>
          <a:xfrm>
            <a:off x="5046638" y="1431039"/>
            <a:ext cx="6584836" cy="769441"/>
          </a:xfrm>
          <a:prstGeom prst="rect">
            <a:avLst/>
          </a:prstGeom>
          <a:noFill/>
        </p:spPr>
        <p:txBody>
          <a:bodyPr wrap="square">
            <a:spAutoFit/>
          </a:bodyPr>
          <a:lstStyle/>
          <a:p>
            <a:r>
              <a:rPr lang="en-US" altLang="zh-HK" sz="4400" b="1" i="1" u="sng" dirty="0" err="1">
                <a:solidFill>
                  <a:srgbClr val="0000CC"/>
                </a:solidFill>
              </a:rPr>
              <a:t>Colours</a:t>
            </a:r>
            <a:r>
              <a:rPr lang="en-US" altLang="zh-HK" sz="4400" b="1" i="1" u="sng" dirty="0">
                <a:solidFill>
                  <a:srgbClr val="0000CC"/>
                </a:solidFill>
              </a:rPr>
              <a:t> designated Ballots</a:t>
            </a:r>
            <a:endParaRPr lang="en-US" altLang="zh-HK" sz="4400" i="1" dirty="0">
              <a:solidFill>
                <a:srgbClr val="0000CC"/>
              </a:solidFill>
            </a:endParaRPr>
          </a:p>
        </p:txBody>
      </p:sp>
    </p:spTree>
    <p:extLst>
      <p:ext uri="{BB962C8B-B14F-4D97-AF65-F5344CB8AC3E}">
        <p14:creationId xmlns:p14="http://schemas.microsoft.com/office/powerpoint/2010/main" val="2407531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A3E18C-949A-A95F-8357-13D5719A2D4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BFF932B-26FD-B392-E24F-128345F7A7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480" y="0"/>
            <a:ext cx="12192000" cy="6858000"/>
          </a:xfrm>
          <a:prstGeom prst="rect">
            <a:avLst/>
          </a:prstGeom>
        </p:spPr>
      </p:pic>
      <p:sp>
        <p:nvSpPr>
          <p:cNvPr id="2" name="Text Box 3">
            <a:extLst>
              <a:ext uri="{FF2B5EF4-FFF2-40B4-BE49-F238E27FC236}">
                <a16:creationId xmlns:a16="http://schemas.microsoft.com/office/drawing/2014/main" id="{EBE56275-946D-EE62-5FC2-54731ACF80A8}"/>
              </a:ext>
            </a:extLst>
          </p:cNvPr>
          <p:cNvSpPr txBox="1"/>
          <p:nvPr/>
        </p:nvSpPr>
        <p:spPr>
          <a:xfrm>
            <a:off x="4402556" y="1159746"/>
            <a:ext cx="7128183" cy="3970318"/>
          </a:xfrm>
          <a:prstGeom prst="rect">
            <a:avLst/>
          </a:prstGeom>
          <a:noFill/>
        </p:spPr>
        <p:txBody>
          <a:bodyPr wrap="square" rtlCol="0">
            <a:spAutoFit/>
          </a:bodyPr>
          <a:lstStyle/>
          <a:p>
            <a:r>
              <a:rPr lang="en-US" altLang="zh-TW" sz="2800" b="1" dirty="0">
                <a:solidFill>
                  <a:srgbClr val="0000CC"/>
                </a:solidFill>
                <a:ea typeface="Arial Unicode MS" pitchFamily="34" charset="-120"/>
                <a:cs typeface="Arial Unicode MS" pitchFamily="34" charset="-120"/>
              </a:rPr>
              <a:t> A Ballot is spoiled if:</a:t>
            </a:r>
          </a:p>
          <a:p>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1.  it is soiled, torn or defaced;</a:t>
            </a:r>
          </a:p>
          <a:p>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2.  words, letters, numbers or other markings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are written on its front or back;</a:t>
            </a:r>
          </a:p>
          <a:p>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3.  filled  up incorrectly or not in accordance           </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with the instructions printed on the Ballot.</a:t>
            </a:r>
            <a:endParaRPr lang="en-US" sz="2800" dirty="0">
              <a:solidFill>
                <a:schemeClr val="bg2">
                  <a:lumMod val="50000"/>
                </a:schemeClr>
              </a:solidFill>
            </a:endParaRPr>
          </a:p>
        </p:txBody>
      </p:sp>
      <p:sp>
        <p:nvSpPr>
          <p:cNvPr id="7" name="TextBox 6">
            <a:extLst>
              <a:ext uri="{FF2B5EF4-FFF2-40B4-BE49-F238E27FC236}">
                <a16:creationId xmlns:a16="http://schemas.microsoft.com/office/drawing/2014/main" id="{C92C8E62-7040-32ED-BE8A-0F8DF763AAF8}"/>
              </a:ext>
            </a:extLst>
          </p:cNvPr>
          <p:cNvSpPr txBox="1"/>
          <p:nvPr/>
        </p:nvSpPr>
        <p:spPr>
          <a:xfrm>
            <a:off x="6317509" y="75047"/>
            <a:ext cx="3857132" cy="769441"/>
          </a:xfrm>
          <a:prstGeom prst="rect">
            <a:avLst/>
          </a:prstGeom>
          <a:noFill/>
        </p:spPr>
        <p:txBody>
          <a:bodyPr wrap="square">
            <a:spAutoFit/>
          </a:bodyPr>
          <a:lstStyle/>
          <a:p>
            <a:r>
              <a:rPr lang="en-US" altLang="zh-HK" sz="4400" b="1" i="1" u="sng" dirty="0">
                <a:solidFill>
                  <a:srgbClr val="0000CC"/>
                </a:solidFill>
                <a:cs typeface="Arial" pitchFamily="34" charset="0"/>
              </a:rPr>
              <a:t>Spoiled Ballot</a:t>
            </a:r>
            <a:r>
              <a:rPr lang="en-US" altLang="zh-HK" sz="2000" b="1" i="1" u="sng" dirty="0">
                <a:solidFill>
                  <a:srgbClr val="0000CC"/>
                </a:solidFill>
                <a:cs typeface="Arial" pitchFamily="34" charset="0"/>
              </a:rPr>
              <a:t> </a:t>
            </a:r>
            <a:endParaRPr lang="zh-HK" altLang="en-US" dirty="0"/>
          </a:p>
        </p:txBody>
      </p:sp>
    </p:spTree>
    <p:extLst>
      <p:ext uri="{BB962C8B-B14F-4D97-AF65-F5344CB8AC3E}">
        <p14:creationId xmlns:p14="http://schemas.microsoft.com/office/powerpoint/2010/main" val="2981735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EE5E1-4D55-9A19-2596-9BD5D50F63A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E3704D3-2028-857B-D22B-D7FE53FBA3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725" y="-245414"/>
            <a:ext cx="12192000" cy="6858000"/>
          </a:xfrm>
          <a:prstGeom prst="rect">
            <a:avLst/>
          </a:prstGeom>
        </p:spPr>
      </p:pic>
      <p:sp>
        <p:nvSpPr>
          <p:cNvPr id="2" name="Text Box 3">
            <a:extLst>
              <a:ext uri="{FF2B5EF4-FFF2-40B4-BE49-F238E27FC236}">
                <a16:creationId xmlns:a16="http://schemas.microsoft.com/office/drawing/2014/main" id="{16F4E384-B8AC-11B3-6B67-9DC8CEC56397}"/>
              </a:ext>
            </a:extLst>
          </p:cNvPr>
          <p:cNvSpPr txBox="1"/>
          <p:nvPr/>
        </p:nvSpPr>
        <p:spPr>
          <a:xfrm>
            <a:off x="4463508" y="1229478"/>
            <a:ext cx="8030705" cy="4124206"/>
          </a:xfrm>
          <a:prstGeom prst="rect">
            <a:avLst/>
          </a:prstGeom>
          <a:noFill/>
        </p:spPr>
        <p:txBody>
          <a:bodyPr wrap="square" rtlCol="0">
            <a:spAutoFit/>
          </a:bodyPr>
          <a:lstStyle/>
          <a:p>
            <a:r>
              <a:rPr lang="en-US" altLang="zh-TW" sz="2800" b="1" dirty="0">
                <a:solidFill>
                  <a:srgbClr val="0000CC"/>
                </a:solidFill>
                <a:ea typeface="Arial Unicode MS" pitchFamily="34" charset="-120"/>
                <a:cs typeface="Arial Unicode MS" pitchFamily="34" charset="-120"/>
              </a:rPr>
              <a:t> </a:t>
            </a:r>
            <a:r>
              <a:rPr lang="en-US" altLang="zh-TW" sz="2600" b="1" dirty="0">
                <a:solidFill>
                  <a:srgbClr val="0000CC"/>
                </a:solidFill>
                <a:ea typeface="Arial Unicode MS" pitchFamily="34" charset="-120"/>
                <a:cs typeface="Arial Unicode MS" pitchFamily="34" charset="-120"/>
              </a:rPr>
              <a:t>1.  Present Voting Card at the Teller Desk to be signed  </a:t>
            </a:r>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by the Voting Teller</a:t>
            </a:r>
          </a:p>
          <a:p>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2. A District Officer will receive a yellow folded  </a:t>
            </a:r>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District Ballot and an Area Delegate will receive  </a:t>
            </a:r>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two Ballots: one yellow and one of the same </a:t>
            </a:r>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a:t>
            </a:r>
            <a:r>
              <a:rPr lang="en-US" altLang="zh-TW" sz="2600" b="1" dirty="0" err="1">
                <a:solidFill>
                  <a:srgbClr val="0000CC"/>
                </a:solidFill>
                <a:ea typeface="Arial Unicode MS" pitchFamily="34" charset="-120"/>
                <a:cs typeface="Arial Unicode MS" pitchFamily="34" charset="-120"/>
              </a:rPr>
              <a:t>colour</a:t>
            </a:r>
            <a:r>
              <a:rPr lang="en-US" altLang="zh-TW" sz="2600" b="1" dirty="0">
                <a:solidFill>
                  <a:srgbClr val="0000CC"/>
                </a:solidFill>
                <a:ea typeface="Arial Unicode MS" pitchFamily="34" charset="-120"/>
                <a:cs typeface="Arial Unicode MS" pitchFamily="34" charset="-120"/>
              </a:rPr>
              <a:t> as that of her Voting Card</a:t>
            </a:r>
          </a:p>
          <a:p>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3. Proceed to an empty Voting Desk in the Voting</a:t>
            </a:r>
            <a:br>
              <a:rPr lang="en-US" altLang="zh-TW" sz="2600" b="1" dirty="0">
                <a:solidFill>
                  <a:srgbClr val="0000CC"/>
                </a:solidFill>
                <a:ea typeface="Arial Unicode MS" pitchFamily="34" charset="-120"/>
                <a:cs typeface="Arial Unicode MS" pitchFamily="34" charset="-120"/>
              </a:rPr>
            </a:br>
            <a:r>
              <a:rPr lang="en-US" altLang="zh-TW" sz="2600" b="1" dirty="0">
                <a:solidFill>
                  <a:srgbClr val="0000CC"/>
                </a:solidFill>
                <a:ea typeface="Arial Unicode MS" pitchFamily="34" charset="-120"/>
                <a:cs typeface="Arial Unicode MS" pitchFamily="34" charset="-120"/>
              </a:rPr>
              <a:t>       Area to complete your vote/votes </a:t>
            </a:r>
            <a:endParaRPr lang="en-US" sz="2600" dirty="0">
              <a:solidFill>
                <a:schemeClr val="bg2">
                  <a:lumMod val="50000"/>
                </a:schemeClr>
              </a:solidFill>
            </a:endParaRPr>
          </a:p>
        </p:txBody>
      </p:sp>
      <p:sp>
        <p:nvSpPr>
          <p:cNvPr id="4" name="TextBox 3">
            <a:extLst>
              <a:ext uri="{FF2B5EF4-FFF2-40B4-BE49-F238E27FC236}">
                <a16:creationId xmlns:a16="http://schemas.microsoft.com/office/drawing/2014/main" id="{84ADF979-8DDE-8B17-80FD-F975339210EF}"/>
              </a:ext>
            </a:extLst>
          </p:cNvPr>
          <p:cNvSpPr txBox="1"/>
          <p:nvPr/>
        </p:nvSpPr>
        <p:spPr>
          <a:xfrm>
            <a:off x="5642035" y="229916"/>
            <a:ext cx="6156700" cy="769441"/>
          </a:xfrm>
          <a:prstGeom prst="rect">
            <a:avLst/>
          </a:prstGeom>
          <a:noFill/>
        </p:spPr>
        <p:txBody>
          <a:bodyPr wrap="square">
            <a:spAutoFit/>
          </a:bodyPr>
          <a:lstStyle/>
          <a:p>
            <a:r>
              <a:rPr lang="en-US" altLang="zh-HK" sz="1800" b="1" dirty="0">
                <a:solidFill>
                  <a:srgbClr val="0000CC"/>
                </a:solidFill>
                <a:cs typeface="Arial" pitchFamily="34" charset="0"/>
              </a:rPr>
              <a:t> </a:t>
            </a:r>
            <a:r>
              <a:rPr lang="en-US" altLang="zh-HK" sz="4400" b="1" u="sng" dirty="0">
                <a:solidFill>
                  <a:srgbClr val="0000CC"/>
                </a:solidFill>
                <a:cs typeface="Arial" pitchFamily="34" charset="0"/>
              </a:rPr>
              <a:t>Voting Procedure</a:t>
            </a:r>
            <a:r>
              <a:rPr lang="en-US" altLang="zh-HK" sz="4400" b="1" i="1" dirty="0">
                <a:solidFill>
                  <a:srgbClr val="0000CC"/>
                </a:solidFill>
                <a:cs typeface="Arial" pitchFamily="34" charset="0"/>
              </a:rPr>
              <a:t>  </a:t>
            </a:r>
            <a:r>
              <a:rPr lang="en-US" altLang="zh-HK" sz="4400" b="1" dirty="0">
                <a:solidFill>
                  <a:srgbClr val="0000CC"/>
                </a:solidFill>
                <a:cs typeface="Arial" pitchFamily="34" charset="0"/>
              </a:rPr>
              <a:t>(I)</a:t>
            </a:r>
            <a:endParaRPr lang="zh-HK" altLang="en-US" sz="4400" dirty="0"/>
          </a:p>
        </p:txBody>
      </p:sp>
    </p:spTree>
    <p:extLst>
      <p:ext uri="{BB962C8B-B14F-4D97-AF65-F5344CB8AC3E}">
        <p14:creationId xmlns:p14="http://schemas.microsoft.com/office/powerpoint/2010/main" val="2241367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B04078-03CC-C64F-94F8-CFF18515247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9C1F7B2-EA9F-C8F6-7720-8A8AB26010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47" y="0"/>
            <a:ext cx="12192000" cy="6858000"/>
          </a:xfrm>
          <a:prstGeom prst="rect">
            <a:avLst/>
          </a:prstGeom>
        </p:spPr>
      </p:pic>
      <p:sp>
        <p:nvSpPr>
          <p:cNvPr id="2" name="Text Box 3">
            <a:extLst>
              <a:ext uri="{FF2B5EF4-FFF2-40B4-BE49-F238E27FC236}">
                <a16:creationId xmlns:a16="http://schemas.microsoft.com/office/drawing/2014/main" id="{E017ADDF-A315-1DD8-B935-34E0307222C3}"/>
              </a:ext>
            </a:extLst>
          </p:cNvPr>
          <p:cNvSpPr txBox="1"/>
          <p:nvPr/>
        </p:nvSpPr>
        <p:spPr>
          <a:xfrm>
            <a:off x="4611779" y="1740921"/>
            <a:ext cx="7414902" cy="4031873"/>
          </a:xfrm>
          <a:prstGeom prst="rect">
            <a:avLst/>
          </a:prstGeom>
          <a:noFill/>
        </p:spPr>
        <p:txBody>
          <a:bodyPr wrap="square" rtlCol="0">
            <a:spAutoFit/>
          </a:bodyPr>
          <a:lstStyle/>
          <a:p>
            <a:pPr marL="514350" indent="-514350">
              <a:buAutoNum type="arabicPeriod" startAt="4"/>
            </a:pPr>
            <a:r>
              <a:rPr lang="en-US" altLang="zh-TW" sz="2800" b="1" dirty="0">
                <a:solidFill>
                  <a:srgbClr val="0000CC"/>
                </a:solidFill>
                <a:ea typeface="Arial Unicode MS" pitchFamily="34" charset="-120"/>
                <a:cs typeface="Arial Unicode MS" pitchFamily="34" charset="-120"/>
              </a:rPr>
              <a:t>Observe absolute silence in the Voting Area</a:t>
            </a:r>
          </a:p>
          <a:p>
            <a:endParaRPr lang="en-US" altLang="zh-TW" sz="2800" b="1" dirty="0">
              <a:solidFill>
                <a:srgbClr val="0000CC"/>
              </a:solidFill>
              <a:ea typeface="Arial Unicode MS" pitchFamily="34" charset="-120"/>
              <a:cs typeface="Arial Unicode MS" pitchFamily="34" charset="-120"/>
            </a:endParaRPr>
          </a:p>
          <a:p>
            <a:pPr marL="514350" indent="-514350">
              <a:buAutoNum type="arabicPeriod" startAt="5"/>
            </a:pPr>
            <a:r>
              <a:rPr lang="en-US" altLang="zh-HK" sz="2800" b="1" dirty="0">
                <a:solidFill>
                  <a:srgbClr val="0000CC"/>
                </a:solidFill>
                <a:ea typeface="Arial Unicode MS" pitchFamily="34" charset="-120"/>
                <a:cs typeface="Arial Unicode MS" pitchFamily="34" charset="-120"/>
              </a:rPr>
              <a:t>You will be allowed 5 minutes to complete    </a:t>
            </a:r>
            <a:br>
              <a:rPr lang="en-US" altLang="zh-HK" sz="2800" b="1" dirty="0">
                <a:solidFill>
                  <a:srgbClr val="0000CC"/>
                </a:solidFill>
                <a:ea typeface="Arial Unicode MS" pitchFamily="34" charset="-120"/>
                <a:cs typeface="Arial Unicode MS" pitchFamily="34" charset="-120"/>
              </a:rPr>
            </a:br>
            <a:r>
              <a:rPr lang="en-US" altLang="zh-HK" sz="2800" b="1" dirty="0">
                <a:solidFill>
                  <a:srgbClr val="0000CC"/>
                </a:solidFill>
                <a:ea typeface="Arial Unicode MS" pitchFamily="34" charset="-120"/>
                <a:cs typeface="Arial Unicode MS" pitchFamily="34" charset="-120"/>
              </a:rPr>
              <a:t>      your vote/votes.</a:t>
            </a:r>
          </a:p>
          <a:p>
            <a:br>
              <a:rPr lang="en-US" altLang="zh-HK" sz="2800" b="1" dirty="0">
                <a:solidFill>
                  <a:srgbClr val="0000CC"/>
                </a:solidFill>
                <a:ea typeface="Arial Unicode MS" pitchFamily="34" charset="-120"/>
                <a:cs typeface="Arial Unicode MS" pitchFamily="34" charset="-120"/>
              </a:rPr>
            </a:br>
            <a:r>
              <a:rPr lang="en-US" altLang="zh-HK" sz="2800" b="1" dirty="0">
                <a:solidFill>
                  <a:srgbClr val="0000CC"/>
                </a:solidFill>
                <a:ea typeface="Arial Unicode MS" pitchFamily="34" charset="-120"/>
                <a:cs typeface="Arial Unicode MS" pitchFamily="34" charset="-120"/>
              </a:rPr>
              <a:t>6.</a:t>
            </a:r>
            <a:r>
              <a:rPr lang="en-US" altLang="zh-TW" sz="2800" b="1" dirty="0">
                <a:solidFill>
                  <a:srgbClr val="0000CC"/>
                </a:solidFill>
                <a:ea typeface="Arial Unicode MS" pitchFamily="34" charset="-120"/>
                <a:cs typeface="Arial Unicode MS" pitchFamily="34" charset="-120"/>
              </a:rPr>
              <a:t>   Using the marker provided, put ticks ( </a:t>
            </a:r>
            <a:r>
              <a:rPr lang="en-US" altLang="zh-TW" sz="2800" b="1" dirty="0">
                <a:solidFill>
                  <a:srgbClr val="0000CC"/>
                </a:solidFill>
                <a:ea typeface="Arial Unicode MS" pitchFamily="34" charset="-120"/>
                <a:cs typeface="Arial Unicode MS" pitchFamily="34" charset="-120"/>
                <a:sym typeface="Wingdings"/>
              </a:rPr>
              <a:t></a:t>
            </a:r>
            <a:r>
              <a:rPr lang="en-US" altLang="zh-TW" sz="2800" b="1" dirty="0">
                <a:solidFill>
                  <a:srgbClr val="0000CC"/>
                </a:solidFill>
                <a:ea typeface="Arial Unicode MS" pitchFamily="34" charset="-120"/>
                <a:cs typeface="Arial Unicode MS" pitchFamily="34" charset="-120"/>
              </a:rPr>
              <a:t> )    </a:t>
            </a:r>
          </a:p>
          <a:p>
            <a:r>
              <a:rPr lang="en-US" altLang="zh-TW" sz="2800" b="1" dirty="0">
                <a:solidFill>
                  <a:srgbClr val="0000CC"/>
                </a:solidFill>
                <a:ea typeface="Arial Unicode MS" pitchFamily="34" charset="-120"/>
                <a:cs typeface="Arial Unicode MS" pitchFamily="34" charset="-120"/>
              </a:rPr>
              <a:t>       at the boxes beside the names of the</a:t>
            </a:r>
            <a:br>
              <a:rPr lang="en-US" altLang="zh-TW" sz="2800" b="1" dirty="0">
                <a:solidFill>
                  <a:srgbClr val="0000CC"/>
                </a:solidFill>
                <a:ea typeface="Arial Unicode MS" pitchFamily="34" charset="-120"/>
                <a:cs typeface="Arial Unicode MS" pitchFamily="34" charset="-120"/>
              </a:rPr>
            </a:br>
            <a:r>
              <a:rPr lang="en-US" altLang="zh-TW" sz="2800" b="1" dirty="0">
                <a:solidFill>
                  <a:srgbClr val="0000CC"/>
                </a:solidFill>
                <a:ea typeface="Arial Unicode MS" pitchFamily="34" charset="-120"/>
                <a:cs typeface="Arial Unicode MS" pitchFamily="34" charset="-120"/>
              </a:rPr>
              <a:t>       candidate whom you wish to vote for.</a:t>
            </a:r>
            <a:br>
              <a:rPr lang="en-US" altLang="zh-TW" sz="4800" b="1" dirty="0">
                <a:solidFill>
                  <a:srgbClr val="0000CC"/>
                </a:solidFill>
                <a:ea typeface="Arial Unicode MS" pitchFamily="34" charset="-120"/>
                <a:cs typeface="Arial Unicode MS" pitchFamily="34" charset="-120"/>
              </a:rPr>
            </a:br>
            <a:endParaRPr lang="en-US" sz="3200" dirty="0">
              <a:solidFill>
                <a:schemeClr val="bg2">
                  <a:lumMod val="50000"/>
                </a:schemeClr>
              </a:solidFill>
            </a:endParaRPr>
          </a:p>
        </p:txBody>
      </p:sp>
      <p:sp>
        <p:nvSpPr>
          <p:cNvPr id="4" name="TextBox 3">
            <a:extLst>
              <a:ext uri="{FF2B5EF4-FFF2-40B4-BE49-F238E27FC236}">
                <a16:creationId xmlns:a16="http://schemas.microsoft.com/office/drawing/2014/main" id="{B2EBA167-E1DA-5979-B043-1A704B3A98E6}"/>
              </a:ext>
            </a:extLst>
          </p:cNvPr>
          <p:cNvSpPr txBox="1"/>
          <p:nvPr/>
        </p:nvSpPr>
        <p:spPr>
          <a:xfrm>
            <a:off x="5689813" y="392642"/>
            <a:ext cx="6156700" cy="769441"/>
          </a:xfrm>
          <a:prstGeom prst="rect">
            <a:avLst/>
          </a:prstGeom>
          <a:noFill/>
        </p:spPr>
        <p:txBody>
          <a:bodyPr wrap="square">
            <a:spAutoFit/>
          </a:bodyPr>
          <a:lstStyle/>
          <a:p>
            <a:r>
              <a:rPr lang="en-US" altLang="zh-HK" sz="4400" b="1" i="1" u="sng" dirty="0">
                <a:solidFill>
                  <a:srgbClr val="0000CC"/>
                </a:solidFill>
                <a:cs typeface="Arial" pitchFamily="34" charset="0"/>
              </a:rPr>
              <a:t>Voting Procedure</a:t>
            </a:r>
            <a:r>
              <a:rPr lang="en-US" altLang="zh-HK" sz="4400" b="1" i="1" dirty="0">
                <a:solidFill>
                  <a:srgbClr val="0000CC"/>
                </a:solidFill>
                <a:cs typeface="Arial" pitchFamily="34" charset="0"/>
              </a:rPr>
              <a:t>  </a:t>
            </a:r>
            <a:r>
              <a:rPr lang="en-US" altLang="zh-HK" sz="4400" b="1" dirty="0">
                <a:solidFill>
                  <a:srgbClr val="0000CC"/>
                </a:solidFill>
                <a:cs typeface="Arial" pitchFamily="34" charset="0"/>
              </a:rPr>
              <a:t>(II)</a:t>
            </a:r>
            <a:endParaRPr lang="en-US" altLang="zh-HK" sz="44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3732876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265</TotalTime>
  <Words>741</Words>
  <Application>Microsoft Office PowerPoint</Application>
  <PresentationFormat>Widescreen</PresentationFormat>
  <Paragraphs>53</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 Unicode MS</vt:lpstr>
      <vt:lpstr>Ariel</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Winnie Wong</dc:creator>
  <cp:lastModifiedBy>Diana Wong</cp:lastModifiedBy>
  <cp:revision>27</cp:revision>
  <dcterms:created xsi:type="dcterms:W3CDTF">2025-08-05T19:45:45Z</dcterms:created>
  <dcterms:modified xsi:type="dcterms:W3CDTF">2025-08-20T08:43:36Z</dcterms:modified>
</cp:coreProperties>
</file>