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61"/>
  </p:normalViewPr>
  <p:slideViewPr>
    <p:cSldViewPr snapToGrid="0">
      <p:cViewPr>
        <p:scale>
          <a:sx n="140" d="100"/>
          <a:sy n="140" d="100"/>
        </p:scale>
        <p:origin x="184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67A0-DE9E-7244-9CF4-E1909339AA78}" type="datetimeFigureOut">
              <a:rPr lang="en-US" smtClean="0"/>
              <a:t>4/15/25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67AC-6F11-BF4C-B512-E156D360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26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67A0-DE9E-7244-9CF4-E1909339AA78}" type="datetimeFigureOut">
              <a:rPr lang="en-US" smtClean="0"/>
              <a:t>4/15/25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67AC-6F11-BF4C-B512-E156D360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3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67A0-DE9E-7244-9CF4-E1909339AA78}" type="datetimeFigureOut">
              <a:rPr lang="en-US" smtClean="0"/>
              <a:t>4/15/25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67AC-6F11-BF4C-B512-E156D360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3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67A0-DE9E-7244-9CF4-E1909339AA78}" type="datetimeFigureOut">
              <a:rPr lang="en-US" smtClean="0"/>
              <a:t>4/15/25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67AC-6F11-BF4C-B512-E156D360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41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67A0-DE9E-7244-9CF4-E1909339AA78}" type="datetimeFigureOut">
              <a:rPr lang="en-US" smtClean="0"/>
              <a:t>4/15/25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67AC-6F11-BF4C-B512-E156D360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34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67A0-DE9E-7244-9CF4-E1909339AA78}" type="datetimeFigureOut">
              <a:rPr lang="en-US" smtClean="0"/>
              <a:t>4/15/25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67AC-6F11-BF4C-B512-E156D360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4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67A0-DE9E-7244-9CF4-E1909339AA78}" type="datetimeFigureOut">
              <a:rPr lang="en-US" smtClean="0"/>
              <a:t>4/15/25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67AC-6F11-BF4C-B512-E156D360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2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67A0-DE9E-7244-9CF4-E1909339AA78}" type="datetimeFigureOut">
              <a:rPr lang="en-US" smtClean="0"/>
              <a:t>4/15/25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67AC-6F11-BF4C-B512-E156D360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61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67A0-DE9E-7244-9CF4-E1909339AA78}" type="datetimeFigureOut">
              <a:rPr lang="en-US" smtClean="0"/>
              <a:t>4/15/25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67AC-6F11-BF4C-B512-E156D360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99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67A0-DE9E-7244-9CF4-E1909339AA78}" type="datetimeFigureOut">
              <a:rPr lang="en-US" smtClean="0"/>
              <a:t>4/15/25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67AC-6F11-BF4C-B512-E156D360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5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867A0-DE9E-7244-9CF4-E1909339AA78}" type="datetimeFigureOut">
              <a:rPr lang="en-US" smtClean="0"/>
              <a:t>4/15/25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F67AC-6F11-BF4C-B512-E156D360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7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4867A0-DE9E-7244-9CF4-E1909339AA78}" type="datetimeFigureOut">
              <a:rPr lang="en-US" smtClean="0"/>
              <a:t>4/15/25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3F67AC-6F11-BF4C-B512-E156D360E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9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>
            <a:extLst>
              <a:ext uri="{FF2B5EF4-FFF2-40B4-BE49-F238E27FC236}">
                <a16:creationId xmlns:a16="http://schemas.microsoft.com/office/drawing/2014/main" id="{CE354721-8B13-2CD7-4E48-B6E4B7079929}"/>
              </a:ext>
            </a:extLst>
          </p:cNvPr>
          <p:cNvSpPr/>
          <p:nvPr/>
        </p:nvSpPr>
        <p:spPr>
          <a:xfrm>
            <a:off x="2330165" y="6235818"/>
            <a:ext cx="2247956" cy="19089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5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E30331-A693-A490-A170-6AC6A96ACBEA}"/>
              </a:ext>
            </a:extLst>
          </p:cNvPr>
          <p:cNvSpPr/>
          <p:nvPr/>
        </p:nvSpPr>
        <p:spPr>
          <a:xfrm>
            <a:off x="327543" y="1432016"/>
            <a:ext cx="1870279" cy="1272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5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FC2D93-2731-2D1D-D2DD-3A5569D4450C}"/>
              </a:ext>
            </a:extLst>
          </p:cNvPr>
          <p:cNvSpPr/>
          <p:nvPr/>
        </p:nvSpPr>
        <p:spPr>
          <a:xfrm>
            <a:off x="2323066" y="1427601"/>
            <a:ext cx="2247956" cy="47137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5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8F61C9-3884-01D0-CBBE-EB9C62083169}"/>
              </a:ext>
            </a:extLst>
          </p:cNvPr>
          <p:cNvSpPr/>
          <p:nvPr/>
        </p:nvSpPr>
        <p:spPr>
          <a:xfrm>
            <a:off x="2988998" y="1623226"/>
            <a:ext cx="822329" cy="115865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5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AA4D1F-6EB4-E764-9859-98B080DC9D6E}"/>
              </a:ext>
            </a:extLst>
          </p:cNvPr>
          <p:cNvSpPr txBox="1"/>
          <p:nvPr/>
        </p:nvSpPr>
        <p:spPr>
          <a:xfrm>
            <a:off x="1780953" y="298921"/>
            <a:ext cx="33321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Zonta Club </a:t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Victoria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041859DA-806F-69BD-F154-6CB9600E2330}"/>
              </a:ext>
            </a:extLst>
          </p:cNvPr>
          <p:cNvSpPr txBox="1">
            <a:spLocks/>
          </p:cNvSpPr>
          <p:nvPr/>
        </p:nvSpPr>
        <p:spPr>
          <a:xfrm>
            <a:off x="5692965" y="2409110"/>
            <a:ext cx="608892" cy="267193"/>
          </a:xfrm>
          <a:prstGeom prst="rect">
            <a:avLst/>
          </a:prstGeom>
        </p:spPr>
        <p:txBody>
          <a:bodyPr vert="horz" lIns="55849" tIns="27925" rIns="55849" bIns="27925" rtlCol="0">
            <a:normAutofit/>
          </a:bodyPr>
          <a:lstStyle>
            <a:lvl1pPr marL="0" indent="0" algn="ctr" defTabSz="1122883" rtl="0" eaLnBrk="1" latinLnBrk="0" hangingPunct="1">
              <a:lnSpc>
                <a:spcPct val="90000"/>
              </a:lnSpc>
              <a:spcBef>
                <a:spcPts val="1228"/>
              </a:spcBef>
              <a:buFont typeface="Arial" panose="020B0604020202020204" pitchFamily="34" charset="0"/>
              <a:buNone/>
              <a:defRPr sz="29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1442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2288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2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4325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5766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7208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8650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30091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9153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A52107A1-FC3D-5359-3A64-235DA77F10CB}"/>
              </a:ext>
            </a:extLst>
          </p:cNvPr>
          <p:cNvSpPr txBox="1">
            <a:spLocks/>
          </p:cNvSpPr>
          <p:nvPr/>
        </p:nvSpPr>
        <p:spPr>
          <a:xfrm>
            <a:off x="5692964" y="3448249"/>
            <a:ext cx="608892" cy="267193"/>
          </a:xfrm>
          <a:prstGeom prst="rect">
            <a:avLst/>
          </a:prstGeom>
        </p:spPr>
        <p:txBody>
          <a:bodyPr vert="horz" lIns="55849" tIns="27925" rIns="55849" bIns="27925" rtlCol="0">
            <a:normAutofit/>
          </a:bodyPr>
          <a:lstStyle>
            <a:lvl1pPr marL="0" indent="0" algn="ctr" defTabSz="1122883" rtl="0" eaLnBrk="1" latinLnBrk="0" hangingPunct="1">
              <a:lnSpc>
                <a:spcPct val="90000"/>
              </a:lnSpc>
              <a:spcBef>
                <a:spcPts val="1228"/>
              </a:spcBef>
              <a:buFont typeface="Arial" panose="020B0604020202020204" pitchFamily="34" charset="0"/>
              <a:buNone/>
              <a:defRPr sz="29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1442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2288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2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4325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5766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7208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8650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30091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9153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24597CD6-0E41-21D7-0E97-B72E25042E3D}"/>
              </a:ext>
            </a:extLst>
          </p:cNvPr>
          <p:cNvSpPr txBox="1">
            <a:spLocks/>
          </p:cNvSpPr>
          <p:nvPr/>
        </p:nvSpPr>
        <p:spPr>
          <a:xfrm>
            <a:off x="5692964" y="4486451"/>
            <a:ext cx="608892" cy="267193"/>
          </a:xfrm>
          <a:prstGeom prst="rect">
            <a:avLst/>
          </a:prstGeom>
        </p:spPr>
        <p:txBody>
          <a:bodyPr vert="horz" lIns="55849" tIns="27925" rIns="55849" bIns="27925" rtlCol="0">
            <a:normAutofit/>
          </a:bodyPr>
          <a:lstStyle>
            <a:lvl1pPr marL="0" indent="0" algn="ctr" defTabSz="1122883" rtl="0" eaLnBrk="1" latinLnBrk="0" hangingPunct="1">
              <a:lnSpc>
                <a:spcPct val="90000"/>
              </a:lnSpc>
              <a:spcBef>
                <a:spcPts val="1228"/>
              </a:spcBef>
              <a:buFont typeface="Arial" panose="020B0604020202020204" pitchFamily="34" charset="0"/>
              <a:buNone/>
              <a:defRPr sz="29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1442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2288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2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4325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5766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7208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8650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30091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9153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082978E-E568-EA3A-CF7D-1E50FDBB48D3}"/>
              </a:ext>
            </a:extLst>
          </p:cNvPr>
          <p:cNvSpPr txBox="1">
            <a:spLocks/>
          </p:cNvSpPr>
          <p:nvPr/>
        </p:nvSpPr>
        <p:spPr>
          <a:xfrm>
            <a:off x="5692963" y="5537415"/>
            <a:ext cx="608892" cy="267193"/>
          </a:xfrm>
          <a:prstGeom prst="rect">
            <a:avLst/>
          </a:prstGeom>
        </p:spPr>
        <p:txBody>
          <a:bodyPr vert="horz" lIns="55849" tIns="27925" rIns="55849" bIns="27925" rtlCol="0">
            <a:normAutofit/>
          </a:bodyPr>
          <a:lstStyle>
            <a:lvl1pPr marL="0" indent="0" algn="ctr" defTabSz="1122883" rtl="0" eaLnBrk="1" latinLnBrk="0" hangingPunct="1">
              <a:lnSpc>
                <a:spcPct val="90000"/>
              </a:lnSpc>
              <a:spcBef>
                <a:spcPts val="1228"/>
              </a:spcBef>
              <a:buFont typeface="Arial" panose="020B0604020202020204" pitchFamily="34" charset="0"/>
              <a:buNone/>
              <a:defRPr sz="29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1442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2288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2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4325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5766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7208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8650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30091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9153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AB7B337B-27CE-BED3-DC4D-ED71C310A543}"/>
              </a:ext>
            </a:extLst>
          </p:cNvPr>
          <p:cNvSpPr txBox="1">
            <a:spLocks/>
          </p:cNvSpPr>
          <p:nvPr/>
        </p:nvSpPr>
        <p:spPr>
          <a:xfrm>
            <a:off x="5692962" y="6602644"/>
            <a:ext cx="608892" cy="267193"/>
          </a:xfrm>
          <a:prstGeom prst="rect">
            <a:avLst/>
          </a:prstGeom>
        </p:spPr>
        <p:txBody>
          <a:bodyPr vert="horz" lIns="55849" tIns="27925" rIns="55849" bIns="27925" rtlCol="0">
            <a:normAutofit/>
          </a:bodyPr>
          <a:lstStyle>
            <a:lvl1pPr marL="0" indent="0" algn="ctr" defTabSz="1122883" rtl="0" eaLnBrk="1" latinLnBrk="0" hangingPunct="1">
              <a:lnSpc>
                <a:spcPct val="90000"/>
              </a:lnSpc>
              <a:spcBef>
                <a:spcPts val="1228"/>
              </a:spcBef>
              <a:buFont typeface="Arial" panose="020B0604020202020204" pitchFamily="34" charset="0"/>
              <a:buNone/>
              <a:defRPr sz="29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1442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2288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2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4325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5766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7208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8650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30091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9153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A07960-99C2-0E70-2AFD-CAE0E4B3D8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9184" y="1485640"/>
            <a:ext cx="608892" cy="267193"/>
          </a:xfrm>
        </p:spPr>
        <p:txBody>
          <a:bodyPr>
            <a:normAutofit/>
          </a:bodyPr>
          <a:lstStyle/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FC36448B-240A-65CE-639F-6116610F24AD}"/>
              </a:ext>
            </a:extLst>
          </p:cNvPr>
          <p:cNvSpPr txBox="1">
            <a:spLocks/>
          </p:cNvSpPr>
          <p:nvPr/>
        </p:nvSpPr>
        <p:spPr>
          <a:xfrm>
            <a:off x="1697329" y="3448249"/>
            <a:ext cx="608892" cy="267193"/>
          </a:xfrm>
          <a:prstGeom prst="rect">
            <a:avLst/>
          </a:prstGeom>
        </p:spPr>
        <p:txBody>
          <a:bodyPr vert="horz" lIns="55849" tIns="27925" rIns="55849" bIns="27925" rtlCol="0">
            <a:normAutofit/>
          </a:bodyPr>
          <a:lstStyle>
            <a:lvl1pPr marL="0" indent="0" algn="ctr" defTabSz="1122883" rtl="0" eaLnBrk="1" latinLnBrk="0" hangingPunct="1">
              <a:lnSpc>
                <a:spcPct val="90000"/>
              </a:lnSpc>
              <a:spcBef>
                <a:spcPts val="1228"/>
              </a:spcBef>
              <a:buFont typeface="Arial" panose="020B0604020202020204" pitchFamily="34" charset="0"/>
              <a:buNone/>
              <a:defRPr sz="29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1442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2288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2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4325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5766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7208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8650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30091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9153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EA1247D8-3B67-DEF5-A164-390C52E0C836}"/>
              </a:ext>
            </a:extLst>
          </p:cNvPr>
          <p:cNvSpPr txBox="1">
            <a:spLocks/>
          </p:cNvSpPr>
          <p:nvPr/>
        </p:nvSpPr>
        <p:spPr>
          <a:xfrm>
            <a:off x="1696726" y="6620506"/>
            <a:ext cx="608892" cy="267193"/>
          </a:xfrm>
          <a:prstGeom prst="rect">
            <a:avLst/>
          </a:prstGeom>
        </p:spPr>
        <p:txBody>
          <a:bodyPr vert="horz" lIns="55849" tIns="27925" rIns="55849" bIns="27925" rtlCol="0">
            <a:normAutofit/>
          </a:bodyPr>
          <a:lstStyle>
            <a:lvl1pPr marL="0" indent="0" algn="ctr" defTabSz="1122883" rtl="0" eaLnBrk="1" latinLnBrk="0" hangingPunct="1">
              <a:lnSpc>
                <a:spcPct val="90000"/>
              </a:lnSpc>
              <a:spcBef>
                <a:spcPts val="1228"/>
              </a:spcBef>
              <a:buFont typeface="Arial" panose="020B0604020202020204" pitchFamily="34" charset="0"/>
              <a:buNone/>
              <a:defRPr sz="29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1442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2288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2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4325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5766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7208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8650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30091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9153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D2012B44-145F-FCE7-8F8A-0D98E88115E8}"/>
              </a:ext>
            </a:extLst>
          </p:cNvPr>
          <p:cNvSpPr txBox="1">
            <a:spLocks/>
          </p:cNvSpPr>
          <p:nvPr/>
        </p:nvSpPr>
        <p:spPr>
          <a:xfrm>
            <a:off x="1679047" y="5552700"/>
            <a:ext cx="608892" cy="267193"/>
          </a:xfrm>
          <a:prstGeom prst="rect">
            <a:avLst/>
          </a:prstGeom>
        </p:spPr>
        <p:txBody>
          <a:bodyPr vert="horz" lIns="55849" tIns="27925" rIns="55849" bIns="27925" rtlCol="0">
            <a:normAutofit/>
          </a:bodyPr>
          <a:lstStyle>
            <a:lvl1pPr marL="0" indent="0" algn="ctr" defTabSz="1122883" rtl="0" eaLnBrk="1" latinLnBrk="0" hangingPunct="1">
              <a:lnSpc>
                <a:spcPct val="90000"/>
              </a:lnSpc>
              <a:spcBef>
                <a:spcPts val="1228"/>
              </a:spcBef>
              <a:buFont typeface="Arial" panose="020B0604020202020204" pitchFamily="34" charset="0"/>
              <a:buNone/>
              <a:defRPr sz="29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1442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2288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2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4325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5766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7208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8650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30091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9153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F3D3F0FF-5D03-B992-468A-E8D9B953A24F}"/>
              </a:ext>
            </a:extLst>
          </p:cNvPr>
          <p:cNvSpPr txBox="1">
            <a:spLocks/>
          </p:cNvSpPr>
          <p:nvPr/>
        </p:nvSpPr>
        <p:spPr>
          <a:xfrm>
            <a:off x="1708867" y="4542062"/>
            <a:ext cx="608892" cy="267193"/>
          </a:xfrm>
          <a:prstGeom prst="rect">
            <a:avLst/>
          </a:prstGeom>
        </p:spPr>
        <p:txBody>
          <a:bodyPr vert="horz" lIns="55849" tIns="27925" rIns="55849" bIns="27925" rtlCol="0">
            <a:normAutofit/>
          </a:bodyPr>
          <a:lstStyle>
            <a:lvl1pPr marL="0" indent="0" algn="ctr" defTabSz="1122883" rtl="0" eaLnBrk="1" latinLnBrk="0" hangingPunct="1">
              <a:lnSpc>
                <a:spcPct val="90000"/>
              </a:lnSpc>
              <a:spcBef>
                <a:spcPts val="1228"/>
              </a:spcBef>
              <a:buFont typeface="Arial" panose="020B0604020202020204" pitchFamily="34" charset="0"/>
              <a:buNone/>
              <a:defRPr sz="29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1442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2288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22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84325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45766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07208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68650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30091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91533" indent="0" algn="ctr" defTabSz="1122883" rtl="0" eaLnBrk="1" latinLnBrk="0" hangingPunct="1">
              <a:lnSpc>
                <a:spcPct val="90000"/>
              </a:lnSpc>
              <a:spcBef>
                <a:spcPts val="614"/>
              </a:spcBef>
              <a:buFont typeface="Arial" panose="020B0604020202020204" pitchFamily="34" charset="0"/>
              <a:buNone/>
              <a:defRPr sz="19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7875093-8C12-7757-48DA-C5D20C5FC075}"/>
              </a:ext>
            </a:extLst>
          </p:cNvPr>
          <p:cNvSpPr txBox="1"/>
          <p:nvPr/>
        </p:nvSpPr>
        <p:spPr>
          <a:xfrm>
            <a:off x="3033062" y="1934641"/>
            <a:ext cx="725099" cy="543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33" dirty="0"/>
              <a:t>Photo dimension</a:t>
            </a:r>
            <a:br>
              <a:rPr lang="en-US" sz="733" dirty="0"/>
            </a:br>
            <a:r>
              <a:rPr lang="en-US" sz="733" dirty="0"/>
              <a:t>35mm (W) x 44mm (H)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F2E131F-45A1-DD4F-1731-E3F3ADCF5AE5}"/>
              </a:ext>
            </a:extLst>
          </p:cNvPr>
          <p:cNvSpPr txBox="1"/>
          <p:nvPr/>
        </p:nvSpPr>
        <p:spPr>
          <a:xfrm>
            <a:off x="559552" y="1879448"/>
            <a:ext cx="1424386" cy="31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Photo dimension </a:t>
            </a:r>
          </a:p>
          <a:p>
            <a:pPr algn="ctr"/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60mm (W) x 34mm (H)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E91CA06-F6E5-767C-274A-2B4F66EDA91E}"/>
              </a:ext>
            </a:extLst>
          </p:cNvPr>
          <p:cNvSpPr txBox="1"/>
          <p:nvPr/>
        </p:nvSpPr>
        <p:spPr>
          <a:xfrm>
            <a:off x="2549497" y="2833957"/>
            <a:ext cx="1692228" cy="393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7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Helen Wong</a:t>
            </a:r>
            <a:br>
              <a:rPr lang="en-US" sz="97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97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08C17AD-E07B-21A8-1507-A8FC85306BD3}"/>
              </a:ext>
            </a:extLst>
          </p:cNvPr>
          <p:cNvSpPr txBox="1"/>
          <p:nvPr/>
        </p:nvSpPr>
        <p:spPr>
          <a:xfrm>
            <a:off x="2426339" y="4719791"/>
            <a:ext cx="20067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Officers and Board Members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1st Vice President - Patsy Ng 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2nd Vice President - Daisy Lee 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 Treasurer - Lily Yeung 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 Corresponding Secretary - Irene Leung 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Hon Recording Secretary - Joyce Lui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- Crystal Chan 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- Florence Chow 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 - Janet Chui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 Officio - Sheena Lam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9AA55A-4FD8-1AF3-354F-B2CB15C03356}"/>
              </a:ext>
            </a:extLst>
          </p:cNvPr>
          <p:cNvSpPr txBox="1"/>
          <p:nvPr/>
        </p:nvSpPr>
        <p:spPr>
          <a:xfrm>
            <a:off x="2385808" y="6210861"/>
            <a:ext cx="20473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Roster of members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Esther Chan, Helen Chen, Jane Cheung, </a:t>
            </a:r>
            <a:b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Laura Cheung, Rosaline Cheung, </a:t>
            </a:r>
            <a:b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Shirley Chu, Paula Ho, Christine Huang, Viviene Hui, Kao May Ching, Elena Lai, 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Edith Lau, Angele Law, Anna Pang, 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Vivianne Shu, Bonnie Smith, Janet Szeto, Selina Wong, Tracy Yee, Kar Lai Yim, </a:t>
            </a: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Judith Yu, Charlotte Yu, Susan Yu, </a:t>
            </a:r>
          </a:p>
          <a:p>
            <a:pPr algn="ctr"/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Canissa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Yuen, Michelle Xu, Charmaine Leung, Chloe Leung, 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Kaftine</a:t>
            </a:r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Leung, Yvette Leung, Sandra Mak</a:t>
            </a:r>
          </a:p>
          <a:p>
            <a:pPr algn="ctr"/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US" sz="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zontavictoria.org.hk</a:t>
            </a:r>
            <a:endParaRPr 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1F6DA9-2FB9-0CA9-35F7-B5BD6A635B3A}"/>
              </a:ext>
            </a:extLst>
          </p:cNvPr>
          <p:cNvSpPr txBox="1"/>
          <p:nvPr/>
        </p:nvSpPr>
        <p:spPr>
          <a:xfrm>
            <a:off x="324044" y="8384784"/>
            <a:ext cx="1690936" cy="881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855" dirty="0">
                <a:solidFill>
                  <a:srgbClr val="141413"/>
                </a:solidFill>
                <a:latin typeface="Arial" panose="020B0604020202020204" pitchFamily="34" charset="0"/>
              </a:rPr>
              <a:t>Font: Arial</a:t>
            </a:r>
          </a:p>
          <a:p>
            <a:pPr>
              <a:buNone/>
            </a:pPr>
            <a:r>
              <a:rPr lang="en-US" sz="855" dirty="0">
                <a:solidFill>
                  <a:srgbClr val="141413"/>
                </a:solidFill>
                <a:latin typeface="Arial" panose="020B0604020202020204" pitchFamily="34" charset="0"/>
              </a:rPr>
              <a:t>Text size: 9pt</a:t>
            </a:r>
          </a:p>
          <a:p>
            <a:pPr>
              <a:buNone/>
            </a:pPr>
            <a:r>
              <a:rPr lang="en-US" sz="855" dirty="0">
                <a:solidFill>
                  <a:srgbClr val="141413"/>
                </a:solidFill>
                <a:latin typeface="Arial" panose="020B0604020202020204" pitchFamily="34" charset="0"/>
              </a:rPr>
              <a:t>Caption size: 8pt</a:t>
            </a:r>
          </a:p>
          <a:p>
            <a:pPr>
              <a:buNone/>
            </a:pPr>
            <a:r>
              <a:rPr lang="en-US" sz="855" dirty="0">
                <a:solidFill>
                  <a:srgbClr val="141413"/>
                </a:solidFill>
                <a:latin typeface="Arial" panose="020B0604020202020204" pitchFamily="34" charset="0"/>
              </a:rPr>
              <a:t>In the empty space just add</a:t>
            </a:r>
          </a:p>
          <a:p>
            <a:r>
              <a:rPr lang="en-US" sz="855" dirty="0">
                <a:solidFill>
                  <a:srgbClr val="141413"/>
                </a:solidFill>
                <a:latin typeface="Arial" panose="020B0604020202020204" pitchFamily="34" charset="0"/>
              </a:rPr>
              <a:t>your text or photos.</a:t>
            </a:r>
          </a:p>
          <a:p>
            <a:endParaRPr lang="en-US" sz="855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5D5896-8871-3BDC-AB69-DECFFF5C68B1}"/>
              </a:ext>
            </a:extLst>
          </p:cNvPr>
          <p:cNvSpPr txBox="1"/>
          <p:nvPr/>
        </p:nvSpPr>
        <p:spPr>
          <a:xfrm>
            <a:off x="298455" y="572888"/>
            <a:ext cx="2127884" cy="656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733" dirty="0">
                <a:solidFill>
                  <a:srgbClr val="141413"/>
                </a:solidFill>
                <a:latin typeface="Arial" panose="020B0604020202020204" pitchFamily="34" charset="0"/>
              </a:rPr>
              <a:t>Paper dimension: A4 (210 X 297)mm</a:t>
            </a:r>
          </a:p>
          <a:p>
            <a:pPr>
              <a:buNone/>
            </a:pPr>
            <a:r>
              <a:rPr lang="en-US" sz="733" dirty="0">
                <a:solidFill>
                  <a:srgbClr val="141413"/>
                </a:solidFill>
                <a:latin typeface="Arial" panose="020B0604020202020204" pitchFamily="34" charset="0"/>
              </a:rPr>
              <a:t>Bleeding: 3mm</a:t>
            </a:r>
          </a:p>
          <a:p>
            <a:pPr>
              <a:buNone/>
            </a:pPr>
            <a:endParaRPr lang="en-US" sz="733" dirty="0">
              <a:solidFill>
                <a:srgbClr val="141413"/>
              </a:solidFill>
              <a:latin typeface="Arial" panose="020B0604020202020204" pitchFamily="34" charset="0"/>
            </a:endParaRPr>
          </a:p>
          <a:p>
            <a:r>
              <a:rPr lang="en-US" sz="733" dirty="0">
                <a:solidFill>
                  <a:srgbClr val="141413"/>
                </a:solidFill>
                <a:latin typeface="Arial" panose="020B0604020202020204" pitchFamily="34" charset="0"/>
              </a:rPr>
              <a:t>Orange box width: 64mm (W)</a:t>
            </a:r>
          </a:p>
          <a:p>
            <a:endParaRPr lang="en-US" sz="733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CC77EF-915B-5CEE-0F39-8D0C38DB6FE7}"/>
              </a:ext>
            </a:extLst>
          </p:cNvPr>
          <p:cNvSpPr txBox="1"/>
          <p:nvPr/>
        </p:nvSpPr>
        <p:spPr>
          <a:xfrm>
            <a:off x="4795309" y="545369"/>
            <a:ext cx="1890108" cy="656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733" dirty="0">
                <a:solidFill>
                  <a:srgbClr val="141413"/>
                </a:solidFill>
                <a:latin typeface="Arial" panose="020B0604020202020204" pitchFamily="34" charset="0"/>
              </a:rPr>
              <a:t>Font: Arial Bold</a:t>
            </a:r>
          </a:p>
          <a:p>
            <a:pPr>
              <a:buNone/>
            </a:pPr>
            <a:r>
              <a:rPr lang="en-US" sz="733" dirty="0">
                <a:solidFill>
                  <a:srgbClr val="141413"/>
                </a:solidFill>
                <a:latin typeface="Arial" panose="020B0604020202020204" pitchFamily="34" charset="0"/>
              </a:rPr>
              <a:t>Size: 32pt</a:t>
            </a:r>
          </a:p>
          <a:p>
            <a:pPr>
              <a:buNone/>
            </a:pPr>
            <a:r>
              <a:rPr lang="en-US" sz="733" dirty="0">
                <a:solidFill>
                  <a:srgbClr val="141413"/>
                </a:solidFill>
                <a:latin typeface="Arial" panose="020B0604020202020204" pitchFamily="34" charset="0"/>
              </a:rPr>
              <a:t>No hyphenate Font</a:t>
            </a:r>
          </a:p>
          <a:p>
            <a:pPr>
              <a:buNone/>
            </a:pPr>
            <a:r>
              <a:rPr lang="en-US" sz="733" dirty="0">
                <a:solidFill>
                  <a:srgbClr val="141413"/>
                </a:solidFill>
                <a:latin typeface="Arial" panose="020B0604020202020204" pitchFamily="34" charset="0"/>
              </a:rPr>
              <a:t>(Name of club can go beyond the length of the center borders)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EAD96A-BC3C-251A-0123-7CB7405D5AD8}"/>
              </a:ext>
            </a:extLst>
          </p:cNvPr>
          <p:cNvSpPr txBox="1"/>
          <p:nvPr/>
        </p:nvSpPr>
        <p:spPr>
          <a:xfrm>
            <a:off x="4795309" y="1180885"/>
            <a:ext cx="2081952" cy="31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733" dirty="0">
                <a:solidFill>
                  <a:srgbClr val="141413"/>
                </a:solidFill>
                <a:latin typeface="Arial" panose="020B0604020202020204" pitchFamily="34" charset="0"/>
              </a:rPr>
              <a:t>Please adjust to 5mm under the title text</a:t>
            </a:r>
          </a:p>
          <a:p>
            <a:endParaRPr lang="en-US" sz="733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31C49BB-5FDA-CD8D-267B-C0B8BDFAB3A0}"/>
              </a:ext>
            </a:extLst>
          </p:cNvPr>
          <p:cNvCxnSpPr/>
          <p:nvPr/>
        </p:nvCxnSpPr>
        <p:spPr>
          <a:xfrm flipH="1">
            <a:off x="4478763" y="1296695"/>
            <a:ext cx="3325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2CDF11D-FF1A-1DA6-0712-B7CB417D3FC9}"/>
              </a:ext>
            </a:extLst>
          </p:cNvPr>
          <p:cNvCxnSpPr/>
          <p:nvPr/>
        </p:nvCxnSpPr>
        <p:spPr>
          <a:xfrm flipH="1">
            <a:off x="4492479" y="794232"/>
            <a:ext cx="3325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9C3CBAC-7077-4B32-8A2D-98E0DBFC0B55}"/>
              </a:ext>
            </a:extLst>
          </p:cNvPr>
          <p:cNvSpPr txBox="1"/>
          <p:nvPr/>
        </p:nvSpPr>
        <p:spPr>
          <a:xfrm>
            <a:off x="3913008" y="2848397"/>
            <a:ext cx="752134" cy="430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733" dirty="0">
                <a:solidFill>
                  <a:srgbClr val="141413"/>
                </a:solidFill>
                <a:latin typeface="Arial" panose="020B0604020202020204" pitchFamily="34" charset="0"/>
              </a:rPr>
              <a:t>Font: Arial</a:t>
            </a:r>
          </a:p>
          <a:p>
            <a:pPr>
              <a:buNone/>
            </a:pPr>
            <a:r>
              <a:rPr lang="en-US" sz="733" dirty="0">
                <a:solidFill>
                  <a:srgbClr val="141413"/>
                </a:solidFill>
                <a:latin typeface="Arial" panose="020B0604020202020204" pitchFamily="34" charset="0"/>
              </a:rPr>
              <a:t>         Bold</a:t>
            </a:r>
          </a:p>
          <a:p>
            <a:pPr>
              <a:buNone/>
            </a:pPr>
            <a:r>
              <a:rPr lang="en-US" sz="733" dirty="0">
                <a:solidFill>
                  <a:srgbClr val="141413"/>
                </a:solidFill>
                <a:latin typeface="Arial" panose="020B0604020202020204" pitchFamily="34" charset="0"/>
              </a:rPr>
              <a:t>Size: 18pt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F41F274-140F-BF9C-CCDF-123607FFDBA6}"/>
              </a:ext>
            </a:extLst>
          </p:cNvPr>
          <p:cNvCxnSpPr>
            <a:cxnSpLocks/>
          </p:cNvCxnSpPr>
          <p:nvPr/>
        </p:nvCxnSpPr>
        <p:spPr>
          <a:xfrm flipH="1">
            <a:off x="3812299" y="3058858"/>
            <a:ext cx="10070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1F7F15D-CD0A-3FD4-1586-981CE75E6433}"/>
              </a:ext>
            </a:extLst>
          </p:cNvPr>
          <p:cNvSpPr txBox="1"/>
          <p:nvPr/>
        </p:nvSpPr>
        <p:spPr>
          <a:xfrm>
            <a:off x="2259511" y="8282675"/>
            <a:ext cx="20819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9629" indent="-139629">
              <a:buAutoNum type="arabicPeriod"/>
            </a:pPr>
            <a:r>
              <a:rPr lang="en-US" sz="800" dirty="0">
                <a:solidFill>
                  <a:srgbClr val="141413"/>
                </a:solidFill>
                <a:latin typeface="Arial" panose="020B0604020202020204" pitchFamily="34" charset="0"/>
              </a:rPr>
              <a:t>Photo caption</a:t>
            </a:r>
          </a:p>
          <a:p>
            <a:pPr marL="139629" indent="-139629">
              <a:buAutoNum type="arabicPeriod"/>
            </a:pPr>
            <a:r>
              <a:rPr lang="en-US" sz="800" dirty="0">
                <a:solidFill>
                  <a:srgbClr val="141413"/>
                </a:solidFill>
                <a:latin typeface="Arial" panose="020B0604020202020204" pitchFamily="34" charset="0"/>
              </a:rPr>
              <a:t>Photo caption</a:t>
            </a:r>
          </a:p>
          <a:p>
            <a:pPr marL="139629" indent="-139629">
              <a:buFontTx/>
              <a:buAutoNum type="arabicPeriod"/>
            </a:pPr>
            <a:r>
              <a:rPr lang="en-US" sz="800" dirty="0">
                <a:solidFill>
                  <a:srgbClr val="141413"/>
                </a:solidFill>
                <a:latin typeface="Arial" panose="020B0604020202020204" pitchFamily="34" charset="0"/>
              </a:rPr>
              <a:t>Photo caption</a:t>
            </a:r>
          </a:p>
          <a:p>
            <a:pPr marL="139629" indent="-139629">
              <a:buFontTx/>
              <a:buAutoNum type="arabicPeriod"/>
            </a:pPr>
            <a:r>
              <a:rPr lang="en-US" sz="800" dirty="0">
                <a:solidFill>
                  <a:srgbClr val="141413"/>
                </a:solidFill>
                <a:latin typeface="Arial" panose="020B0604020202020204" pitchFamily="34" charset="0"/>
              </a:rPr>
              <a:t>Photo caption</a:t>
            </a:r>
          </a:p>
          <a:p>
            <a:pPr marL="139629" indent="-139629">
              <a:buFontTx/>
              <a:buAutoNum type="arabicPeriod"/>
            </a:pPr>
            <a:r>
              <a:rPr lang="en-US" sz="800" dirty="0">
                <a:solidFill>
                  <a:srgbClr val="141413"/>
                </a:solidFill>
                <a:latin typeface="Arial" panose="020B0604020202020204" pitchFamily="34" charset="0"/>
              </a:rPr>
              <a:t>Photo caption</a:t>
            </a:r>
          </a:p>
          <a:p>
            <a:pPr marL="139629" indent="-139629">
              <a:buAutoNum type="arabicPeriod"/>
            </a:pPr>
            <a:endParaRPr lang="en-US" sz="800" dirty="0">
              <a:solidFill>
                <a:srgbClr val="141413"/>
              </a:solidFill>
              <a:latin typeface="Arial" panose="020B0604020202020204" pitchFamily="34" charset="0"/>
            </a:endParaRPr>
          </a:p>
          <a:p>
            <a:pPr marL="139629" indent="-139629">
              <a:buAutoNum type="arabicPeriod"/>
            </a:pPr>
            <a:endParaRPr lang="en-US" sz="800" dirty="0">
              <a:solidFill>
                <a:srgbClr val="141413"/>
              </a:solidFill>
              <a:latin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8CE23CD-FD3C-2DDB-2F2A-8BEF874580DD}"/>
              </a:ext>
            </a:extLst>
          </p:cNvPr>
          <p:cNvSpPr txBox="1"/>
          <p:nvPr/>
        </p:nvSpPr>
        <p:spPr>
          <a:xfrm>
            <a:off x="4590429" y="8321987"/>
            <a:ext cx="20819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9629" indent="-139629">
              <a:buFont typeface="+mj-lt"/>
              <a:buAutoNum type="arabicPeriod" startAt="6"/>
            </a:pPr>
            <a:r>
              <a:rPr lang="en-US" sz="800" dirty="0">
                <a:solidFill>
                  <a:srgbClr val="141413"/>
                </a:solidFill>
                <a:latin typeface="Arial" panose="020B0604020202020204" pitchFamily="34" charset="0"/>
              </a:rPr>
              <a:t>Photo caption</a:t>
            </a:r>
          </a:p>
          <a:p>
            <a:pPr marL="139629" indent="-139629">
              <a:buFontTx/>
              <a:buAutoNum type="arabicPeriod" startAt="6"/>
            </a:pPr>
            <a:r>
              <a:rPr lang="en-US" sz="800" dirty="0">
                <a:solidFill>
                  <a:srgbClr val="141413"/>
                </a:solidFill>
                <a:latin typeface="Arial" panose="020B0604020202020204" pitchFamily="34" charset="0"/>
              </a:rPr>
              <a:t>Photo caption</a:t>
            </a:r>
          </a:p>
          <a:p>
            <a:pPr marL="139629" indent="-139629">
              <a:buFontTx/>
              <a:buAutoNum type="arabicPeriod" startAt="6"/>
            </a:pPr>
            <a:r>
              <a:rPr lang="en-US" sz="800" dirty="0">
                <a:solidFill>
                  <a:srgbClr val="141413"/>
                </a:solidFill>
                <a:latin typeface="Arial" panose="020B0604020202020204" pitchFamily="34" charset="0"/>
              </a:rPr>
              <a:t>Photo caption</a:t>
            </a:r>
          </a:p>
          <a:p>
            <a:pPr marL="139629" indent="-139629">
              <a:buFontTx/>
              <a:buAutoNum type="arabicPeriod" startAt="6"/>
            </a:pPr>
            <a:r>
              <a:rPr lang="en-US" sz="800" dirty="0">
                <a:solidFill>
                  <a:srgbClr val="141413"/>
                </a:solidFill>
                <a:latin typeface="Arial" panose="020B0604020202020204" pitchFamily="34" charset="0"/>
              </a:rPr>
              <a:t>Photo caption</a:t>
            </a:r>
          </a:p>
          <a:p>
            <a:pPr marL="139629" indent="-139629">
              <a:buFontTx/>
              <a:buAutoNum type="arabicPeriod" startAt="6"/>
            </a:pPr>
            <a:r>
              <a:rPr lang="en-US" sz="800" dirty="0">
                <a:solidFill>
                  <a:srgbClr val="141413"/>
                </a:solidFill>
                <a:latin typeface="Arial" panose="020B0604020202020204" pitchFamily="34" charset="0"/>
              </a:rPr>
              <a:t>Photo caption</a:t>
            </a:r>
          </a:p>
          <a:p>
            <a:pPr marL="139629" indent="-139629">
              <a:buAutoNum type="arabicPeriod" startAt="6"/>
            </a:pPr>
            <a:endParaRPr lang="en-US" sz="800" dirty="0">
              <a:solidFill>
                <a:srgbClr val="141413"/>
              </a:solidFill>
              <a:latin typeface="Arial" panose="020B0604020202020204" pitchFamily="34" charset="0"/>
            </a:endParaRPr>
          </a:p>
          <a:p>
            <a:pPr marL="139629" indent="-139629">
              <a:buAutoNum type="arabicPeriod" startAt="6"/>
            </a:pPr>
            <a:endParaRPr lang="en-US" sz="800" dirty="0">
              <a:solidFill>
                <a:srgbClr val="141413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97BE01-D959-D98D-92B3-E450FFB93326}"/>
              </a:ext>
            </a:extLst>
          </p:cNvPr>
          <p:cNvSpPr/>
          <p:nvPr/>
        </p:nvSpPr>
        <p:spPr>
          <a:xfrm>
            <a:off x="333773" y="2781878"/>
            <a:ext cx="1870279" cy="1272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5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6A55B4-A6A2-DDFE-FF80-022C3187FD1E}"/>
              </a:ext>
            </a:extLst>
          </p:cNvPr>
          <p:cNvSpPr/>
          <p:nvPr/>
        </p:nvSpPr>
        <p:spPr>
          <a:xfrm>
            <a:off x="331623" y="4142392"/>
            <a:ext cx="1870279" cy="1272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5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ED8624-CFDC-064B-6088-AE7E2758C36B}"/>
              </a:ext>
            </a:extLst>
          </p:cNvPr>
          <p:cNvSpPr/>
          <p:nvPr/>
        </p:nvSpPr>
        <p:spPr>
          <a:xfrm>
            <a:off x="336607" y="5507203"/>
            <a:ext cx="1870279" cy="1272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5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0AF16EA-C802-5E05-F8BE-DE93DB4015FF}"/>
              </a:ext>
            </a:extLst>
          </p:cNvPr>
          <p:cNvSpPr/>
          <p:nvPr/>
        </p:nvSpPr>
        <p:spPr>
          <a:xfrm>
            <a:off x="336606" y="6872014"/>
            <a:ext cx="1870279" cy="1272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5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56835CA-1487-965B-7204-03401BB237F8}"/>
              </a:ext>
            </a:extLst>
          </p:cNvPr>
          <p:cNvSpPr/>
          <p:nvPr/>
        </p:nvSpPr>
        <p:spPr>
          <a:xfrm>
            <a:off x="2532196" y="3344080"/>
            <a:ext cx="1870279" cy="127278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5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F945C98-58D1-D919-12C2-8693A7314B6A}"/>
              </a:ext>
            </a:extLst>
          </p:cNvPr>
          <p:cNvSpPr txBox="1"/>
          <p:nvPr/>
        </p:nvSpPr>
        <p:spPr>
          <a:xfrm>
            <a:off x="2717534" y="3809127"/>
            <a:ext cx="1424386" cy="31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Photo dimension </a:t>
            </a:r>
          </a:p>
          <a:p>
            <a:pPr algn="ctr"/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60mm (W) x 34mm (H)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D6D86FB-D067-6AF4-1A1B-8173495C97AE}"/>
              </a:ext>
            </a:extLst>
          </p:cNvPr>
          <p:cNvSpPr/>
          <p:nvPr/>
        </p:nvSpPr>
        <p:spPr>
          <a:xfrm>
            <a:off x="4680034" y="1427601"/>
            <a:ext cx="1870279" cy="1272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5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58DC1EC-FF02-4EE3-3999-19D1B1BD6454}"/>
              </a:ext>
            </a:extLst>
          </p:cNvPr>
          <p:cNvSpPr/>
          <p:nvPr/>
        </p:nvSpPr>
        <p:spPr>
          <a:xfrm>
            <a:off x="4683430" y="2781179"/>
            <a:ext cx="1870279" cy="1272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5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10FFECC-A6E5-7346-6077-843E5787A642}"/>
              </a:ext>
            </a:extLst>
          </p:cNvPr>
          <p:cNvSpPr/>
          <p:nvPr/>
        </p:nvSpPr>
        <p:spPr>
          <a:xfrm>
            <a:off x="4680034" y="4146898"/>
            <a:ext cx="1870279" cy="1272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5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ECE744E-B3AF-21D3-4056-81FE90232FC6}"/>
              </a:ext>
            </a:extLst>
          </p:cNvPr>
          <p:cNvSpPr/>
          <p:nvPr/>
        </p:nvSpPr>
        <p:spPr>
          <a:xfrm>
            <a:off x="4680034" y="5525490"/>
            <a:ext cx="1870279" cy="1272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5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2B5563F-135D-A3D7-21B9-C8146E231354}"/>
              </a:ext>
            </a:extLst>
          </p:cNvPr>
          <p:cNvSpPr/>
          <p:nvPr/>
        </p:nvSpPr>
        <p:spPr>
          <a:xfrm>
            <a:off x="4696266" y="6903497"/>
            <a:ext cx="1870279" cy="1272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805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EEAC438-DD36-5DA0-5C73-B4A14FF1A75F}"/>
              </a:ext>
            </a:extLst>
          </p:cNvPr>
          <p:cNvSpPr txBox="1"/>
          <p:nvPr/>
        </p:nvSpPr>
        <p:spPr>
          <a:xfrm>
            <a:off x="4811293" y="4722845"/>
            <a:ext cx="16184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800" dirty="0">
                <a:solidFill>
                  <a:srgbClr val="141413"/>
                </a:solidFill>
                <a:effectLst/>
                <a:latin typeface="Arial" panose="020B0604020202020204" pitchFamily="34" charset="0"/>
              </a:rPr>
              <a:t>Title Font: Arial Bold</a:t>
            </a:r>
          </a:p>
          <a:p>
            <a:pPr>
              <a:buNone/>
            </a:pPr>
            <a:endParaRPr lang="en-US" sz="800" dirty="0">
              <a:solidFill>
                <a:srgbClr val="141413"/>
              </a:solidFill>
              <a:effectLst/>
              <a:latin typeface="Arial" panose="020B0604020202020204" pitchFamily="34" charset="0"/>
            </a:endParaRPr>
          </a:p>
          <a:p>
            <a:pPr>
              <a:buNone/>
            </a:pPr>
            <a:r>
              <a:rPr lang="en-US" sz="800" dirty="0">
                <a:solidFill>
                  <a:srgbClr val="141413"/>
                </a:solidFill>
                <a:effectLst/>
                <a:latin typeface="Arial" panose="020B0604020202020204" pitchFamily="34" charset="0"/>
              </a:rPr>
              <a:t>Name Font: Arial</a:t>
            </a:r>
          </a:p>
          <a:p>
            <a:r>
              <a:rPr lang="en-US" sz="800" dirty="0">
                <a:solidFill>
                  <a:srgbClr val="141413"/>
                </a:solidFill>
                <a:effectLst/>
                <a:latin typeface="Arial" panose="020B0604020202020204" pitchFamily="34" charset="0"/>
              </a:rPr>
              <a:t>Size: 8pt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1BBEABD-14EE-6F3E-8E0D-55879A9D71ED}"/>
              </a:ext>
            </a:extLst>
          </p:cNvPr>
          <p:cNvCxnSpPr>
            <a:cxnSpLocks/>
          </p:cNvCxnSpPr>
          <p:nvPr/>
        </p:nvCxnSpPr>
        <p:spPr>
          <a:xfrm flipH="1">
            <a:off x="4257899" y="4823250"/>
            <a:ext cx="56408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59C9D9D-E0BE-F383-8CDE-22EBC6667566}"/>
              </a:ext>
            </a:extLst>
          </p:cNvPr>
          <p:cNvCxnSpPr>
            <a:cxnSpLocks/>
          </p:cNvCxnSpPr>
          <p:nvPr/>
        </p:nvCxnSpPr>
        <p:spPr>
          <a:xfrm flipH="1">
            <a:off x="4372679" y="5293219"/>
            <a:ext cx="498466" cy="13738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AF806690-1C2E-7111-3472-A95A45001E60}"/>
              </a:ext>
            </a:extLst>
          </p:cNvPr>
          <p:cNvSpPr txBox="1"/>
          <p:nvPr/>
        </p:nvSpPr>
        <p:spPr>
          <a:xfrm>
            <a:off x="4871145" y="7365480"/>
            <a:ext cx="15585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800" dirty="0">
                <a:solidFill>
                  <a:srgbClr val="141413"/>
                </a:solidFill>
                <a:effectLst/>
                <a:latin typeface="Arial" panose="020B0604020202020204" pitchFamily="34" charset="0"/>
              </a:rPr>
              <a:t>You may adjust the box</a:t>
            </a:r>
          </a:p>
          <a:p>
            <a:pPr>
              <a:buNone/>
            </a:pPr>
            <a:r>
              <a:rPr lang="en-US" sz="800" dirty="0">
                <a:solidFill>
                  <a:srgbClr val="141413"/>
                </a:solidFill>
                <a:effectLst/>
                <a:latin typeface="Arial" panose="020B0604020202020204" pitchFamily="34" charset="0"/>
              </a:rPr>
              <a:t>from the bottom, depending on the number of names.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DAE7E04-4104-BD51-5961-1A18DAD59A0A}"/>
              </a:ext>
            </a:extLst>
          </p:cNvPr>
          <p:cNvCxnSpPr>
            <a:cxnSpLocks/>
          </p:cNvCxnSpPr>
          <p:nvPr/>
        </p:nvCxnSpPr>
        <p:spPr>
          <a:xfrm flipH="1">
            <a:off x="4383097" y="7539890"/>
            <a:ext cx="42819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Subtitle 2">
            <a:extLst>
              <a:ext uri="{FF2B5EF4-FFF2-40B4-BE49-F238E27FC236}">
                <a16:creationId xmlns:a16="http://schemas.microsoft.com/office/drawing/2014/main" id="{6214E906-CC9A-4DE9-8A93-92D87974B08E}"/>
              </a:ext>
            </a:extLst>
          </p:cNvPr>
          <p:cNvSpPr txBox="1">
            <a:spLocks/>
          </p:cNvSpPr>
          <p:nvPr/>
        </p:nvSpPr>
        <p:spPr>
          <a:xfrm>
            <a:off x="1730417" y="2835977"/>
            <a:ext cx="608892" cy="267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1F95C555-0C39-51D4-6E04-7C428FD2B76B}"/>
              </a:ext>
            </a:extLst>
          </p:cNvPr>
          <p:cNvSpPr txBox="1">
            <a:spLocks/>
          </p:cNvSpPr>
          <p:nvPr/>
        </p:nvSpPr>
        <p:spPr>
          <a:xfrm>
            <a:off x="1718254" y="4185839"/>
            <a:ext cx="608892" cy="267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2D88DDEE-7322-4FA1-85C9-92BEB3A69791}"/>
              </a:ext>
            </a:extLst>
          </p:cNvPr>
          <p:cNvSpPr txBox="1">
            <a:spLocks/>
          </p:cNvSpPr>
          <p:nvPr/>
        </p:nvSpPr>
        <p:spPr>
          <a:xfrm>
            <a:off x="1733553" y="5600989"/>
            <a:ext cx="608892" cy="267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DE21BBAC-8EB7-2A8D-7C10-E48A0B659D44}"/>
              </a:ext>
            </a:extLst>
          </p:cNvPr>
          <p:cNvSpPr txBox="1">
            <a:spLocks/>
          </p:cNvSpPr>
          <p:nvPr/>
        </p:nvSpPr>
        <p:spPr>
          <a:xfrm>
            <a:off x="1725137" y="6944605"/>
            <a:ext cx="608892" cy="267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71ED1881-6CB0-A1D0-F1B1-BFD17D6DEDB0}"/>
              </a:ext>
            </a:extLst>
          </p:cNvPr>
          <p:cNvSpPr txBox="1">
            <a:spLocks/>
          </p:cNvSpPr>
          <p:nvPr/>
        </p:nvSpPr>
        <p:spPr>
          <a:xfrm>
            <a:off x="6075798" y="6943980"/>
            <a:ext cx="608892" cy="267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DF3099BC-D86A-5697-C72B-5C72D0272E84}"/>
              </a:ext>
            </a:extLst>
          </p:cNvPr>
          <p:cNvSpPr txBox="1">
            <a:spLocks/>
          </p:cNvSpPr>
          <p:nvPr/>
        </p:nvSpPr>
        <p:spPr>
          <a:xfrm>
            <a:off x="6075009" y="5568305"/>
            <a:ext cx="608892" cy="267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D4CA530F-5E04-A340-3C89-85F2D2634872}"/>
              </a:ext>
            </a:extLst>
          </p:cNvPr>
          <p:cNvSpPr txBox="1">
            <a:spLocks/>
          </p:cNvSpPr>
          <p:nvPr/>
        </p:nvSpPr>
        <p:spPr>
          <a:xfrm>
            <a:off x="6090984" y="4177425"/>
            <a:ext cx="608892" cy="267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3B743F5C-6543-BFB1-9F68-902DDFA628D3}"/>
              </a:ext>
            </a:extLst>
          </p:cNvPr>
          <p:cNvSpPr txBox="1">
            <a:spLocks/>
          </p:cNvSpPr>
          <p:nvPr/>
        </p:nvSpPr>
        <p:spPr>
          <a:xfrm>
            <a:off x="6090984" y="2820933"/>
            <a:ext cx="608892" cy="267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044D1501-C997-1AB1-B723-47278D1A4643}"/>
              </a:ext>
            </a:extLst>
          </p:cNvPr>
          <p:cNvSpPr txBox="1">
            <a:spLocks/>
          </p:cNvSpPr>
          <p:nvPr/>
        </p:nvSpPr>
        <p:spPr>
          <a:xfrm>
            <a:off x="6104368" y="1454694"/>
            <a:ext cx="608892" cy="267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33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635821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346</Words>
  <Application>Microsoft Macintosh PowerPoint</Application>
  <PresentationFormat>A4 Paper (210x297 mm)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 Display</vt:lpstr>
      <vt:lpstr>Aptos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Crystal Chan</dc:creator>
  <cp:lastModifiedBy>Crystal Chan</cp:lastModifiedBy>
  <cp:revision>20</cp:revision>
  <dcterms:created xsi:type="dcterms:W3CDTF">2025-04-14T08:48:54Z</dcterms:created>
  <dcterms:modified xsi:type="dcterms:W3CDTF">2025-04-15T03:51:54Z</dcterms:modified>
</cp:coreProperties>
</file>